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3" r:id="rId4"/>
    <p:sldMasterId id="2147484015" r:id="rId5"/>
  </p:sldMasterIdLst>
  <p:notesMasterIdLst>
    <p:notesMasterId r:id="rId20"/>
  </p:notesMasterIdLst>
  <p:sldIdLst>
    <p:sldId id="274" r:id="rId6"/>
    <p:sldId id="287" r:id="rId7"/>
    <p:sldId id="284" r:id="rId8"/>
    <p:sldId id="285" r:id="rId9"/>
    <p:sldId id="296" r:id="rId10"/>
    <p:sldId id="289" r:id="rId11"/>
    <p:sldId id="297" r:id="rId12"/>
    <p:sldId id="303" r:id="rId13"/>
    <p:sldId id="262" r:id="rId14"/>
    <p:sldId id="302" r:id="rId15"/>
    <p:sldId id="298" r:id="rId16"/>
    <p:sldId id="299" r:id="rId17"/>
    <p:sldId id="291" r:id="rId18"/>
    <p:sldId id="301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azey, Kyle" initials="VK" lastIdx="4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5" autoAdjust="0"/>
    <p:restoredTop sz="95401" autoAdjust="0"/>
  </p:normalViewPr>
  <p:slideViewPr>
    <p:cSldViewPr snapToGrid="0">
      <p:cViewPr varScale="1">
        <p:scale>
          <a:sx n="119" d="100"/>
          <a:sy n="119" d="100"/>
        </p:scale>
        <p:origin x="96" y="22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6"/>
    </p:cViewPr>
  </p:sorterViewPr>
  <p:notesViewPr>
    <p:cSldViewPr snapToGrid="0">
      <p:cViewPr varScale="1">
        <p:scale>
          <a:sx n="66" d="100"/>
          <a:sy n="66" d="100"/>
        </p:scale>
        <p:origin x="325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82D03F-F56F-4FD9-8861-6B62D462D5BF}" type="doc">
      <dgm:prSet loTypeId="urn:microsoft.com/office/officeart/2005/8/layout/arrow1" loCatId="relationship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2A20DA0-019F-4251-985B-FDF08F3CDDA9}">
      <dgm:prSet phldrT="[Text]" custT="1"/>
      <dgm:spPr/>
      <dgm:t>
        <a:bodyPr/>
        <a:lstStyle/>
        <a:p>
          <a:pPr algn="r"/>
          <a:r>
            <a:rPr lang="en-US" sz="3200" b="1" dirty="0"/>
            <a:t>813 BOXES</a:t>
          </a:r>
        </a:p>
      </dgm:t>
    </dgm:pt>
    <dgm:pt modelId="{94A8771B-EF2B-48CA-B6C1-96DE2D7D1476}" type="parTrans" cxnId="{74FD7CF2-E955-4645-A4BC-BFCF1361AF18}">
      <dgm:prSet/>
      <dgm:spPr/>
      <dgm:t>
        <a:bodyPr/>
        <a:lstStyle/>
        <a:p>
          <a:endParaRPr lang="en-US"/>
        </a:p>
      </dgm:t>
    </dgm:pt>
    <dgm:pt modelId="{DF3C978C-13F4-4A26-925F-EA1FC3359F23}" type="sibTrans" cxnId="{74FD7CF2-E955-4645-A4BC-BFCF1361AF18}">
      <dgm:prSet/>
      <dgm:spPr/>
      <dgm:t>
        <a:bodyPr/>
        <a:lstStyle/>
        <a:p>
          <a:endParaRPr lang="en-US"/>
        </a:p>
      </dgm:t>
    </dgm:pt>
    <dgm:pt modelId="{7F59F6B0-A33F-4BDE-AB1A-934F19A0F204}">
      <dgm:prSet phldrT="[Text]" custT="1"/>
      <dgm:spPr/>
      <dgm:t>
        <a:bodyPr/>
        <a:lstStyle/>
        <a:p>
          <a:pPr algn="l"/>
          <a:r>
            <a:rPr lang="en-US" sz="3200" b="1" dirty="0"/>
            <a:t>102 BAGS</a:t>
          </a:r>
        </a:p>
      </dgm:t>
    </dgm:pt>
    <dgm:pt modelId="{33EBC3AB-77D5-4D5B-90DA-31711CEA8418}" type="parTrans" cxnId="{4CE0E636-FC1B-4AE6-A434-15CA55747908}">
      <dgm:prSet/>
      <dgm:spPr/>
      <dgm:t>
        <a:bodyPr/>
        <a:lstStyle/>
        <a:p>
          <a:endParaRPr lang="en-US"/>
        </a:p>
      </dgm:t>
    </dgm:pt>
    <dgm:pt modelId="{38797D5A-E71A-488A-8B62-3B6311ADFDC0}" type="sibTrans" cxnId="{4CE0E636-FC1B-4AE6-A434-15CA55747908}">
      <dgm:prSet/>
      <dgm:spPr/>
      <dgm:t>
        <a:bodyPr/>
        <a:lstStyle/>
        <a:p>
          <a:endParaRPr lang="en-US"/>
        </a:p>
      </dgm:t>
    </dgm:pt>
    <dgm:pt modelId="{45D35E1E-5FC4-401E-8515-6B84AC80C91F}" type="pres">
      <dgm:prSet presAssocID="{2482D03F-F56F-4FD9-8861-6B62D462D5BF}" presName="cycle" presStyleCnt="0">
        <dgm:presLayoutVars>
          <dgm:dir/>
          <dgm:resizeHandles val="exact"/>
        </dgm:presLayoutVars>
      </dgm:prSet>
      <dgm:spPr/>
    </dgm:pt>
    <dgm:pt modelId="{FECD5742-CBA0-4130-88E5-70D02D64044F}" type="pres">
      <dgm:prSet presAssocID="{32A20DA0-019F-4251-985B-FDF08F3CDDA9}" presName="arrow" presStyleLbl="node1" presStyleIdx="0" presStyleCnt="2">
        <dgm:presLayoutVars>
          <dgm:bulletEnabled val="1"/>
        </dgm:presLayoutVars>
      </dgm:prSet>
      <dgm:spPr/>
    </dgm:pt>
    <dgm:pt modelId="{1074F3E2-E365-4426-8F5F-6B77462F98DE}" type="pres">
      <dgm:prSet presAssocID="{7F59F6B0-A33F-4BDE-AB1A-934F19A0F204}" presName="arrow" presStyleLbl="node1" presStyleIdx="1" presStyleCnt="2">
        <dgm:presLayoutVars>
          <dgm:bulletEnabled val="1"/>
        </dgm:presLayoutVars>
      </dgm:prSet>
      <dgm:spPr/>
    </dgm:pt>
  </dgm:ptLst>
  <dgm:cxnLst>
    <dgm:cxn modelId="{4CE0E636-FC1B-4AE6-A434-15CA55747908}" srcId="{2482D03F-F56F-4FD9-8861-6B62D462D5BF}" destId="{7F59F6B0-A33F-4BDE-AB1A-934F19A0F204}" srcOrd="1" destOrd="0" parTransId="{33EBC3AB-77D5-4D5B-90DA-31711CEA8418}" sibTransId="{38797D5A-E71A-488A-8B62-3B6311ADFDC0}"/>
    <dgm:cxn modelId="{709CA18E-1DA8-4056-8838-B51C1B99B1A6}" type="presOf" srcId="{7F59F6B0-A33F-4BDE-AB1A-934F19A0F204}" destId="{1074F3E2-E365-4426-8F5F-6B77462F98DE}" srcOrd="0" destOrd="0" presId="urn:microsoft.com/office/officeart/2005/8/layout/arrow1"/>
    <dgm:cxn modelId="{29CA3497-0305-41D9-9062-CFC6659FC0DC}" type="presOf" srcId="{32A20DA0-019F-4251-985B-FDF08F3CDDA9}" destId="{FECD5742-CBA0-4130-88E5-70D02D64044F}" srcOrd="0" destOrd="0" presId="urn:microsoft.com/office/officeart/2005/8/layout/arrow1"/>
    <dgm:cxn modelId="{8CE3F7BA-734E-4A64-B748-155E1B04F1C5}" type="presOf" srcId="{2482D03F-F56F-4FD9-8861-6B62D462D5BF}" destId="{45D35E1E-5FC4-401E-8515-6B84AC80C91F}" srcOrd="0" destOrd="0" presId="urn:microsoft.com/office/officeart/2005/8/layout/arrow1"/>
    <dgm:cxn modelId="{74FD7CF2-E955-4645-A4BC-BFCF1361AF18}" srcId="{2482D03F-F56F-4FD9-8861-6B62D462D5BF}" destId="{32A20DA0-019F-4251-985B-FDF08F3CDDA9}" srcOrd="0" destOrd="0" parTransId="{94A8771B-EF2B-48CA-B6C1-96DE2D7D1476}" sibTransId="{DF3C978C-13F4-4A26-925F-EA1FC3359F23}"/>
    <dgm:cxn modelId="{E1F1867C-A6A4-453C-B3B2-B4BAF18EF7DB}" type="presParOf" srcId="{45D35E1E-5FC4-401E-8515-6B84AC80C91F}" destId="{FECD5742-CBA0-4130-88E5-70D02D64044F}" srcOrd="0" destOrd="0" presId="urn:microsoft.com/office/officeart/2005/8/layout/arrow1"/>
    <dgm:cxn modelId="{F1205BC2-F607-4213-937F-4928C9E46271}" type="presParOf" srcId="{45D35E1E-5FC4-401E-8515-6B84AC80C91F}" destId="{1074F3E2-E365-4426-8F5F-6B77462F98DE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CD5742-CBA0-4130-88E5-70D02D64044F}">
      <dsp:nvSpPr>
        <dsp:cNvPr id="0" name=""/>
        <dsp:cNvSpPr/>
      </dsp:nvSpPr>
      <dsp:spPr>
        <a:xfrm rot="16200000">
          <a:off x="167" y="692191"/>
          <a:ext cx="1923675" cy="1923675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813 BOXES</a:t>
          </a:r>
        </a:p>
      </dsp:txBody>
      <dsp:txXfrm rot="5400000">
        <a:off x="336811" y="1173110"/>
        <a:ext cx="1587032" cy="961837"/>
      </dsp:txXfrm>
    </dsp:sp>
    <dsp:sp modelId="{1074F3E2-E365-4426-8F5F-6B77462F98DE}">
      <dsp:nvSpPr>
        <dsp:cNvPr id="0" name=""/>
        <dsp:cNvSpPr/>
      </dsp:nvSpPr>
      <dsp:spPr>
        <a:xfrm rot="5400000">
          <a:off x="2116861" y="692191"/>
          <a:ext cx="1923675" cy="1923675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102 BAGS</a:t>
          </a:r>
        </a:p>
      </dsp:txBody>
      <dsp:txXfrm rot="-5400000">
        <a:off x="2116862" y="1173110"/>
        <a:ext cx="1587032" cy="9618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1DB5C178-CA4A-4EDF-A36A-5F3BB2384553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36A7663E-180D-40D1-9238-6EE0E5458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535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7663E-180D-40D1-9238-6EE0E5458F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700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DOUG – “So let’s step back and offer a little context of why we think this is good timing.”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7663E-180D-40D1-9238-6EE0E5458F7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581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7663E-180D-40D1-9238-6EE0E5458F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50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7663E-180D-40D1-9238-6EE0E5458F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341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DOUG – “So let’s step back and offer a little context of why we think this is good timing.”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7663E-180D-40D1-9238-6EE0E5458F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26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7663E-180D-40D1-9238-6EE0E5458F7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525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DOUG – “So let’s step back and offer a little context of why we think this is good timing.”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7663E-180D-40D1-9238-6EE0E5458F7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7662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7663E-180D-40D1-9238-6EE0E5458F7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2338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DOUG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7663E-180D-40D1-9238-6EE0E5458F7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726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7663E-180D-40D1-9238-6EE0E5458F7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684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7663E-180D-40D1-9238-6EE0E5458F7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28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7663E-180D-40D1-9238-6EE0E5458F7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6677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DOUG – “So let’s step back and offer a little context of why we think this is good timing.”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7663E-180D-40D1-9238-6EE0E5458F7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6811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7663E-180D-40D1-9238-6EE0E5458F7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62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C2DD5-3D6A-4BF3-9EAD-E927D65E8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0D05A7-56EB-411A-97D6-8499C6330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026C4-7095-40F6-ADA2-22C089B91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47AC-1243-4A16-86F6-EF9769DD810E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05439-15A3-428E-AB13-F45266930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65B46-2250-4B7B-A9CC-5802ECF1A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AC60-FDB5-470A-9806-6D84B179E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39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183D5-C06D-49E6-8D60-DFC45D0ED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3CA13-9653-40BB-8ADD-7A2572177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A85D2-2D61-46CC-9D91-DEA9F7056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47AC-1243-4A16-86F6-EF9769DD810E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05931-8B08-4AC0-AAA1-5401D1D89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CA008-E710-4767-B5C9-EAB189AC4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AC60-FDB5-470A-9806-6D84B179E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680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41AA3-C5E8-4A3D-A30E-D612365C8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03AC63-5383-433C-A121-B64690EE2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175C7-8D3F-4A48-9F3C-7B7726AE8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47AC-1243-4A16-86F6-EF9769DD810E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58F95-84E4-437D-95C7-7CFB17CCD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46978-1303-48FC-9B78-E7B61B775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AC60-FDB5-470A-9806-6D84B179E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846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16230-893E-4411-8BA2-E341E5C84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5C3FA-14EC-4D8C-A59B-377E2F75B2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E881E2-1160-4996-9CB1-0A6C5FD1B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E0F9FC-2491-497E-95B6-FA4260156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47AC-1243-4A16-86F6-EF9769DD810E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A5D138-398B-4614-9E92-E554326A8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54CDA1-527C-4931-9BC3-56FB3B793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AC60-FDB5-470A-9806-6D84B179E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94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FD8A5-2367-4673-B278-0046094E4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A91343-A3D5-4DE2-BD80-7115655D7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B05090-3003-4B2B-9CEE-87FC3F362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A332F2-AE73-4697-BC4E-C3F80C45F0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30AB60-EE33-434D-893F-4C3EB2C446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6847AC-D060-4E2A-BA4D-92BA69276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47AC-1243-4A16-86F6-EF9769DD810E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154B20-E5C6-413C-A886-C7D9672BC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1D7617-1BAB-41BD-98DD-651458CDD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AC60-FDB5-470A-9806-6D84B179E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13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41840-AA35-48A3-B556-8D47E8A6E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9C7F56-550A-44C3-A2B4-CA0C13BE4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47AC-1243-4A16-86F6-EF9769DD810E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E3EFB5-57D6-410A-8886-2BB6261AA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238E7B-BDFF-494D-92CA-60F25BA5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AC60-FDB5-470A-9806-6D84B179E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119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DC0668-2BE7-4CFD-9F7A-A6BC833AB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47AC-1243-4A16-86F6-EF9769DD810E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A32F33-0F4A-4DC6-A6B3-CBD26944B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C051AF-6C4F-4B5E-9A62-A1A3657C8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AC60-FDB5-470A-9806-6D84B179E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7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C3B6A-98F8-4B8A-A9E4-396370E8A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61E34-3CAD-42DD-8DA3-BFD411EA9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18160-32B2-4F71-8399-4AD68D9BCF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77AC66-56E6-4984-8698-D3DC2A919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47AC-1243-4A16-86F6-EF9769DD810E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9C19B8-2735-4C29-96F7-81585C7A3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2AA09D-E2B7-47EA-8136-838A33DA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AC60-FDB5-470A-9806-6D84B179E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192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35BBA-BC41-4642-8F5D-7F51E6888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09D333-169E-4E1D-89A9-AFECD8AB10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053C6-F36B-473C-8E06-409C57D55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79EAC6-5DA9-4C60-BF65-9868B5893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47AC-1243-4A16-86F6-EF9769DD810E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845A37-C8D9-4CCB-8284-088FA50B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FF5C4F-CB8A-4C4C-A972-72F6120F8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AC60-FDB5-470A-9806-6D84B179E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99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E127A-1898-4745-BD30-21CF947CB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AF6527-BE22-47CB-89E9-53CD80763E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42090-965D-4C36-8BDD-CF44053D2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47AC-1243-4A16-86F6-EF9769DD810E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34898-1F96-4508-968C-EF907FEF3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D14588-BA71-49BE-8D6C-1EED89207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AC60-FDB5-470A-9806-6D84B179E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533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482C7C-E9E2-4B64-A645-C28690726E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3A857E-047B-4E2D-8098-90BC02CB26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6BD3B9-FA20-435A-8903-6E996F88E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47AC-1243-4A16-86F6-EF9769DD810E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17E3F-901A-4960-8486-772424B3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0A6BE-CE19-48EB-B99C-044C69412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AC60-FDB5-470A-9806-6D84B179E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66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74971" y="2001838"/>
            <a:ext cx="10255204" cy="997196"/>
          </a:xfrm>
        </p:spPr>
        <p:txBody>
          <a:bodyPr wrap="square" anchor="t" anchorCtr="0">
            <a:spAutoFit/>
          </a:bodyPr>
          <a:lstStyle>
            <a:lvl1pPr algn="l">
              <a:defRPr sz="360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Title. Adjust from 36 – 40 pt. font. Two lines maximum.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71610" y="3244335"/>
            <a:ext cx="10258564" cy="406265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 b="1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/>
          </p:nvPr>
        </p:nvSpPr>
        <p:spPr>
          <a:xfrm>
            <a:off x="771611" y="5961880"/>
            <a:ext cx="2082752" cy="974626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900" b="0" i="0">
                <a:latin typeface="Arial" charset="0"/>
                <a:ea typeface="Arial" charset="0"/>
                <a:cs typeface="Arial" charset="0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900" b="0" i="0">
                <a:latin typeface="Arial" charset="0"/>
                <a:ea typeface="Arial" charset="0"/>
                <a:cs typeface="Arial" charset="0"/>
              </a:defRPr>
            </a:lvl2pPr>
            <a:lvl3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900" b="0" i="0">
                <a:latin typeface="Arial" charset="0"/>
                <a:ea typeface="Arial" charset="0"/>
                <a:cs typeface="Arial" charset="0"/>
              </a:defRPr>
            </a:lvl3pPr>
            <a:lvl4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900" b="0" i="0">
                <a:latin typeface="Arial" charset="0"/>
                <a:ea typeface="Arial" charset="0"/>
                <a:cs typeface="Arial" charset="0"/>
              </a:defRPr>
            </a:lvl4pPr>
            <a:lvl5pPr marL="0" indent="0">
              <a:lnSpc>
                <a:spcPct val="100000"/>
              </a:lnSpc>
              <a:buFontTx/>
              <a:buNone/>
              <a:defRPr sz="11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3067221" y="5972638"/>
            <a:ext cx="2082752" cy="974626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lang="en-US" sz="900" b="0" i="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lang="en-US" sz="900" b="0" i="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lang="en-US" sz="900" b="0" i="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lang="en-US" sz="900" b="0" i="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0" indent="0">
              <a:lnSpc>
                <a:spcPct val="100000"/>
              </a:lnSpc>
              <a:buFontTx/>
              <a:buNone/>
              <a:defRPr sz="11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2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5351848" y="5972638"/>
            <a:ext cx="2082752" cy="936154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lang="en-US" sz="900" b="0" i="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lang="en-US" sz="900" b="0" i="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lang="en-US" sz="900" b="0" i="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lang="en-US" sz="900" b="0" i="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0" indent="0">
              <a:lnSpc>
                <a:spcPct val="100000"/>
              </a:lnSpc>
              <a:buFontTx/>
              <a:buNone/>
              <a:defRPr sz="105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771610" y="4956057"/>
            <a:ext cx="7905749" cy="274320"/>
          </a:xfr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FontTx/>
              <a:buNone/>
              <a:defRPr sz="1400" b="1" baseline="0"/>
            </a:lvl1pPr>
          </a:lstStyle>
          <a:p>
            <a:pPr lvl="0"/>
            <a:r>
              <a:rPr lang="en-US" dirty="0"/>
              <a:t>Click to add Presenters Name, Name &amp; Name</a:t>
            </a:r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771610" y="4689955"/>
            <a:ext cx="7905749" cy="274320"/>
          </a:xfr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FontTx/>
              <a:buNone/>
              <a:defRPr sz="1400" b="1" baseline="0"/>
            </a:lvl1pPr>
          </a:lstStyle>
          <a:p>
            <a:pPr lvl="0"/>
            <a:r>
              <a:rPr lang="en-US" dirty="0"/>
              <a:t>Click to add “Presented By:”</a:t>
            </a:r>
          </a:p>
        </p:txBody>
      </p:sp>
      <p:sp>
        <p:nvSpPr>
          <p:cNvPr id="15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771610" y="5555495"/>
            <a:ext cx="4200815" cy="320040"/>
          </a:xfr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FontTx/>
              <a:buNone/>
              <a:defRPr sz="1400" b="0" baseline="0"/>
            </a:lvl1pPr>
          </a:lstStyle>
          <a:p>
            <a:pPr lvl="0"/>
            <a:r>
              <a:rPr lang="en-US" dirty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4180342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No Add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74971" y="2001838"/>
            <a:ext cx="10255204" cy="997196"/>
          </a:xfrm>
        </p:spPr>
        <p:txBody>
          <a:bodyPr wrap="square" anchor="t" anchorCtr="0">
            <a:spAutoFit/>
          </a:bodyPr>
          <a:lstStyle>
            <a:lvl1pPr algn="l">
              <a:defRPr sz="360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Title. Adjust from 36 – 40 pt. font. Two lines maximum.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71610" y="3244335"/>
            <a:ext cx="10258564" cy="406265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 b="1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2054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6354185" y="1217904"/>
            <a:ext cx="4876793" cy="415498"/>
          </a:xfrm>
        </p:spPr>
        <p:txBody>
          <a:bodyPr/>
          <a:lstStyle>
            <a:lvl1pPr marL="0" indent="0">
              <a:buFontTx/>
              <a:buNone/>
              <a:defRPr sz="1800" b="1">
                <a:latin typeface="Georgia" panose="02040502050405020303" pitchFamily="18" charset="0"/>
              </a:defRPr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Name Goes Here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1153098" y="1219530"/>
            <a:ext cx="4876793" cy="415498"/>
          </a:xfrm>
        </p:spPr>
        <p:txBody>
          <a:bodyPr/>
          <a:lstStyle>
            <a:lvl1pPr marL="0" indent="0">
              <a:buFontTx/>
              <a:buNone/>
              <a:defRPr sz="1800" b="1" baseline="0">
                <a:latin typeface="Georgia" panose="02040502050405020303" pitchFamily="18" charset="0"/>
              </a:defRPr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Name Goes Here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2" hasCustomPrompt="1"/>
          </p:nvPr>
        </p:nvSpPr>
        <p:spPr>
          <a:xfrm>
            <a:off x="1153098" y="1518226"/>
            <a:ext cx="4876793" cy="276999"/>
          </a:xfrm>
        </p:spPr>
        <p:txBody>
          <a:bodyPr/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2" name="Text Placeholder 25"/>
          <p:cNvSpPr>
            <a:spLocks noGrp="1"/>
          </p:cNvSpPr>
          <p:nvPr>
            <p:ph type="body" sz="quarter" idx="13" hasCustomPrompt="1"/>
          </p:nvPr>
        </p:nvSpPr>
        <p:spPr>
          <a:xfrm>
            <a:off x="6354185" y="1518226"/>
            <a:ext cx="4876793" cy="276999"/>
          </a:xfrm>
        </p:spPr>
        <p:txBody>
          <a:bodyPr/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3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1153098" y="1930159"/>
            <a:ext cx="4876793" cy="144917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Description goes here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6354185" y="1930159"/>
            <a:ext cx="4876793" cy="144917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Description goes here</a:t>
            </a:r>
          </a:p>
        </p:txBody>
      </p:sp>
      <p:sp>
        <p:nvSpPr>
          <p:cNvPr id="35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6354185" y="3796099"/>
            <a:ext cx="4876793" cy="369332"/>
          </a:xfrm>
        </p:spPr>
        <p:txBody>
          <a:bodyPr/>
          <a:lstStyle>
            <a:lvl1pPr marL="0" indent="0">
              <a:buFontTx/>
              <a:buNone/>
              <a:defRPr sz="1600" b="1">
                <a:latin typeface="Georgia" panose="02040502050405020303" pitchFamily="18" charset="0"/>
              </a:defRPr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Name Goes Here</a:t>
            </a:r>
          </a:p>
        </p:txBody>
      </p:sp>
      <p:sp>
        <p:nvSpPr>
          <p:cNvPr id="36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1153098" y="3797725"/>
            <a:ext cx="4876793" cy="415498"/>
          </a:xfrm>
        </p:spPr>
        <p:txBody>
          <a:bodyPr/>
          <a:lstStyle>
            <a:lvl1pPr marL="0" indent="0">
              <a:buFontTx/>
              <a:buNone/>
              <a:defRPr sz="1800" b="1">
                <a:latin typeface="Georgia" panose="02040502050405020303" pitchFamily="18" charset="0"/>
              </a:defRPr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Name Goes Here</a:t>
            </a:r>
          </a:p>
        </p:txBody>
      </p:sp>
      <p:sp>
        <p:nvSpPr>
          <p:cNvPr id="37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1153098" y="4096421"/>
            <a:ext cx="4876793" cy="276999"/>
          </a:xfrm>
        </p:spPr>
        <p:txBody>
          <a:bodyPr/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8" name="Text Placeholder 25"/>
          <p:cNvSpPr>
            <a:spLocks noGrp="1"/>
          </p:cNvSpPr>
          <p:nvPr>
            <p:ph type="body" sz="quarter" idx="19" hasCustomPrompt="1"/>
          </p:nvPr>
        </p:nvSpPr>
        <p:spPr>
          <a:xfrm>
            <a:off x="6354185" y="4096421"/>
            <a:ext cx="4876793" cy="276999"/>
          </a:xfrm>
        </p:spPr>
        <p:txBody>
          <a:bodyPr/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9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1153098" y="4486838"/>
            <a:ext cx="4876793" cy="144917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Description goes here</a:t>
            </a:r>
          </a:p>
        </p:txBody>
      </p:sp>
      <p:sp>
        <p:nvSpPr>
          <p:cNvPr id="40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6354185" y="4486838"/>
            <a:ext cx="4876793" cy="144917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Description goes here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153100" y="1812108"/>
            <a:ext cx="524445" cy="0"/>
          </a:xfrm>
          <a:prstGeom prst="line">
            <a:avLst/>
          </a:prstGeom>
          <a:ln w="317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53100" y="4382538"/>
            <a:ext cx="524445" cy="0"/>
          </a:xfrm>
          <a:prstGeom prst="line">
            <a:avLst/>
          </a:prstGeom>
          <a:ln w="317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354184" y="1812108"/>
            <a:ext cx="524445" cy="0"/>
          </a:xfrm>
          <a:prstGeom prst="line">
            <a:avLst/>
          </a:prstGeom>
          <a:ln w="317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6354184" y="4382538"/>
            <a:ext cx="524445" cy="0"/>
          </a:xfrm>
          <a:prstGeom prst="line">
            <a:avLst/>
          </a:prstGeom>
          <a:ln w="317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82098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icture Placeholder 4"/>
          <p:cNvSpPr>
            <a:spLocks noGrp="1"/>
          </p:cNvSpPr>
          <p:nvPr>
            <p:ph type="pic" sz="quarter" idx="28"/>
          </p:nvPr>
        </p:nvSpPr>
        <p:spPr>
          <a:xfrm>
            <a:off x="6395396" y="3551826"/>
            <a:ext cx="1036395" cy="854388"/>
          </a:xfrm>
          <a:custGeom>
            <a:avLst/>
            <a:gdLst>
              <a:gd name="connsiteX0" fmla="*/ 0 w 931862"/>
              <a:gd name="connsiteY0" fmla="*/ 114084 h 389513"/>
              <a:gd name="connsiteX1" fmla="*/ 114084 w 931862"/>
              <a:gd name="connsiteY1" fmla="*/ 0 h 389513"/>
              <a:gd name="connsiteX2" fmla="*/ 817778 w 931862"/>
              <a:gd name="connsiteY2" fmla="*/ 0 h 389513"/>
              <a:gd name="connsiteX3" fmla="*/ 931862 w 931862"/>
              <a:gd name="connsiteY3" fmla="*/ 114084 h 389513"/>
              <a:gd name="connsiteX4" fmla="*/ 931862 w 931862"/>
              <a:gd name="connsiteY4" fmla="*/ 275429 h 389513"/>
              <a:gd name="connsiteX5" fmla="*/ 817778 w 931862"/>
              <a:gd name="connsiteY5" fmla="*/ 389513 h 389513"/>
              <a:gd name="connsiteX6" fmla="*/ 114084 w 931862"/>
              <a:gd name="connsiteY6" fmla="*/ 389513 h 389513"/>
              <a:gd name="connsiteX7" fmla="*/ 0 w 931862"/>
              <a:gd name="connsiteY7" fmla="*/ 275429 h 389513"/>
              <a:gd name="connsiteX8" fmla="*/ 0 w 931862"/>
              <a:gd name="connsiteY8" fmla="*/ 114084 h 389513"/>
              <a:gd name="connsiteX0" fmla="*/ 0 w 931862"/>
              <a:gd name="connsiteY0" fmla="*/ 114084 h 399205"/>
              <a:gd name="connsiteX1" fmla="*/ 114084 w 931862"/>
              <a:gd name="connsiteY1" fmla="*/ 0 h 399205"/>
              <a:gd name="connsiteX2" fmla="*/ 817778 w 931862"/>
              <a:gd name="connsiteY2" fmla="*/ 0 h 399205"/>
              <a:gd name="connsiteX3" fmla="*/ 931862 w 931862"/>
              <a:gd name="connsiteY3" fmla="*/ 114084 h 399205"/>
              <a:gd name="connsiteX4" fmla="*/ 931862 w 931862"/>
              <a:gd name="connsiteY4" fmla="*/ 275429 h 399205"/>
              <a:gd name="connsiteX5" fmla="*/ 817778 w 931862"/>
              <a:gd name="connsiteY5" fmla="*/ 389513 h 399205"/>
              <a:gd name="connsiteX6" fmla="*/ 113348 w 931862"/>
              <a:gd name="connsiteY6" fmla="*/ 398557 h 399205"/>
              <a:gd name="connsiteX7" fmla="*/ 114084 w 931862"/>
              <a:gd name="connsiteY7" fmla="*/ 389513 h 399205"/>
              <a:gd name="connsiteX8" fmla="*/ 0 w 931862"/>
              <a:gd name="connsiteY8" fmla="*/ 275429 h 399205"/>
              <a:gd name="connsiteX9" fmla="*/ 0 w 931862"/>
              <a:gd name="connsiteY9" fmla="*/ 114084 h 399205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114084 w 931862"/>
              <a:gd name="connsiteY7" fmla="*/ 389513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114084 w 931862"/>
              <a:gd name="connsiteY7" fmla="*/ 389513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85509 w 931862"/>
              <a:gd name="connsiteY7" fmla="*/ 646688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44885"/>
              <a:gd name="connsiteX1" fmla="*/ 114084 w 931862"/>
              <a:gd name="connsiteY1" fmla="*/ 0 h 844885"/>
              <a:gd name="connsiteX2" fmla="*/ 817778 w 931862"/>
              <a:gd name="connsiteY2" fmla="*/ 0 h 844885"/>
              <a:gd name="connsiteX3" fmla="*/ 931862 w 931862"/>
              <a:gd name="connsiteY3" fmla="*/ 114084 h 844885"/>
              <a:gd name="connsiteX4" fmla="*/ 931862 w 931862"/>
              <a:gd name="connsiteY4" fmla="*/ 275429 h 844885"/>
              <a:gd name="connsiteX5" fmla="*/ 495049 w 931862"/>
              <a:gd name="connsiteY5" fmla="*/ 830576 h 844885"/>
              <a:gd name="connsiteX6" fmla="*/ 85509 w 931862"/>
              <a:gd name="connsiteY6" fmla="*/ 646688 h 844885"/>
              <a:gd name="connsiteX7" fmla="*/ 0 w 931862"/>
              <a:gd name="connsiteY7" fmla="*/ 275429 h 844885"/>
              <a:gd name="connsiteX8" fmla="*/ 0 w 931862"/>
              <a:gd name="connsiteY8" fmla="*/ 114084 h 844885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85509 w 931862"/>
              <a:gd name="connsiteY6" fmla="*/ 646688 h 830576"/>
              <a:gd name="connsiteX7" fmla="*/ 0 w 931862"/>
              <a:gd name="connsiteY7" fmla="*/ 275429 h 830576"/>
              <a:gd name="connsiteX8" fmla="*/ 0 w 931862"/>
              <a:gd name="connsiteY8" fmla="*/ 114084 h 830576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931862 w 931862"/>
              <a:gd name="connsiteY4" fmla="*/ 275429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860425 w 931862"/>
              <a:gd name="connsiteY4" fmla="*/ 646904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860425 w 931862"/>
              <a:gd name="connsiteY4" fmla="*/ 646904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860425"/>
              <a:gd name="connsiteY0" fmla="*/ 114084 h 844863"/>
              <a:gd name="connsiteX1" fmla="*/ 114084 w 860425"/>
              <a:gd name="connsiteY1" fmla="*/ 0 h 844863"/>
              <a:gd name="connsiteX2" fmla="*/ 817778 w 860425"/>
              <a:gd name="connsiteY2" fmla="*/ 0 h 844863"/>
              <a:gd name="connsiteX3" fmla="*/ 850899 w 860425"/>
              <a:gd name="connsiteY3" fmla="*/ 195047 h 844863"/>
              <a:gd name="connsiteX4" fmla="*/ 860425 w 860425"/>
              <a:gd name="connsiteY4" fmla="*/ 646904 h 844863"/>
              <a:gd name="connsiteX5" fmla="*/ 466474 w 860425"/>
              <a:gd name="connsiteY5" fmla="*/ 844863 h 844863"/>
              <a:gd name="connsiteX6" fmla="*/ 85509 w 860425"/>
              <a:gd name="connsiteY6" fmla="*/ 646688 h 844863"/>
              <a:gd name="connsiteX7" fmla="*/ 0 w 860425"/>
              <a:gd name="connsiteY7" fmla="*/ 275429 h 844863"/>
              <a:gd name="connsiteX8" fmla="*/ 0 w 860425"/>
              <a:gd name="connsiteY8" fmla="*/ 114084 h 844863"/>
              <a:gd name="connsiteX0" fmla="*/ 0 w 860425"/>
              <a:gd name="connsiteY0" fmla="*/ 123609 h 854388"/>
              <a:gd name="connsiteX1" fmla="*/ 114084 w 860425"/>
              <a:gd name="connsiteY1" fmla="*/ 9525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8" fmla="*/ 0 w 860425"/>
              <a:gd name="connsiteY8" fmla="*/ 123609 h 854388"/>
              <a:gd name="connsiteX0" fmla="*/ 0 w 860425"/>
              <a:gd name="connsiteY0" fmla="*/ 123609 h 854388"/>
              <a:gd name="connsiteX1" fmla="*/ 80747 w 860425"/>
              <a:gd name="connsiteY1" fmla="*/ 209550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8" fmla="*/ 0 w 860425"/>
              <a:gd name="connsiteY8" fmla="*/ 123609 h 854388"/>
              <a:gd name="connsiteX0" fmla="*/ 0 w 860425"/>
              <a:gd name="connsiteY0" fmla="*/ 284954 h 854388"/>
              <a:gd name="connsiteX1" fmla="*/ 80747 w 860425"/>
              <a:gd name="connsiteY1" fmla="*/ 209550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0" fmla="*/ 4762 w 779678"/>
              <a:gd name="connsiteY0" fmla="*/ 656213 h 854388"/>
              <a:gd name="connsiteX1" fmla="*/ 0 w 779678"/>
              <a:gd name="connsiteY1" fmla="*/ 209550 h 854388"/>
              <a:gd name="connsiteX2" fmla="*/ 370319 w 779678"/>
              <a:gd name="connsiteY2" fmla="*/ 0 h 854388"/>
              <a:gd name="connsiteX3" fmla="*/ 770152 w 779678"/>
              <a:gd name="connsiteY3" fmla="*/ 204572 h 854388"/>
              <a:gd name="connsiteX4" fmla="*/ 779678 w 779678"/>
              <a:gd name="connsiteY4" fmla="*/ 656429 h 854388"/>
              <a:gd name="connsiteX5" fmla="*/ 385727 w 779678"/>
              <a:gd name="connsiteY5" fmla="*/ 854388 h 854388"/>
              <a:gd name="connsiteX6" fmla="*/ 4762 w 779678"/>
              <a:gd name="connsiteY6" fmla="*/ 656213 h 854388"/>
              <a:gd name="connsiteX0" fmla="*/ 4762 w 779678"/>
              <a:gd name="connsiteY0" fmla="*/ 656213 h 854388"/>
              <a:gd name="connsiteX1" fmla="*/ 0 w 779678"/>
              <a:gd name="connsiteY1" fmla="*/ 209550 h 854388"/>
              <a:gd name="connsiteX2" fmla="*/ 370319 w 779678"/>
              <a:gd name="connsiteY2" fmla="*/ 0 h 854388"/>
              <a:gd name="connsiteX3" fmla="*/ 770152 w 779678"/>
              <a:gd name="connsiteY3" fmla="*/ 199810 h 854388"/>
              <a:gd name="connsiteX4" fmla="*/ 779678 w 779678"/>
              <a:gd name="connsiteY4" fmla="*/ 656429 h 854388"/>
              <a:gd name="connsiteX5" fmla="*/ 385727 w 779678"/>
              <a:gd name="connsiteY5" fmla="*/ 854388 h 854388"/>
              <a:gd name="connsiteX6" fmla="*/ 4762 w 779678"/>
              <a:gd name="connsiteY6" fmla="*/ 656213 h 854388"/>
              <a:gd name="connsiteX0" fmla="*/ 4762 w 777296"/>
              <a:gd name="connsiteY0" fmla="*/ 656213 h 854388"/>
              <a:gd name="connsiteX1" fmla="*/ 0 w 777296"/>
              <a:gd name="connsiteY1" fmla="*/ 209550 h 854388"/>
              <a:gd name="connsiteX2" fmla="*/ 370319 w 777296"/>
              <a:gd name="connsiteY2" fmla="*/ 0 h 854388"/>
              <a:gd name="connsiteX3" fmla="*/ 770152 w 777296"/>
              <a:gd name="connsiteY3" fmla="*/ 199810 h 854388"/>
              <a:gd name="connsiteX4" fmla="*/ 777296 w 777296"/>
              <a:gd name="connsiteY4" fmla="*/ 658811 h 854388"/>
              <a:gd name="connsiteX5" fmla="*/ 385727 w 777296"/>
              <a:gd name="connsiteY5" fmla="*/ 854388 h 854388"/>
              <a:gd name="connsiteX6" fmla="*/ 4762 w 777296"/>
              <a:gd name="connsiteY6" fmla="*/ 656213 h 854388"/>
              <a:gd name="connsiteX0" fmla="*/ 4762 w 777296"/>
              <a:gd name="connsiteY0" fmla="*/ 660975 h 854388"/>
              <a:gd name="connsiteX1" fmla="*/ 0 w 777296"/>
              <a:gd name="connsiteY1" fmla="*/ 209550 h 854388"/>
              <a:gd name="connsiteX2" fmla="*/ 370319 w 777296"/>
              <a:gd name="connsiteY2" fmla="*/ 0 h 854388"/>
              <a:gd name="connsiteX3" fmla="*/ 770152 w 777296"/>
              <a:gd name="connsiteY3" fmla="*/ 199810 h 854388"/>
              <a:gd name="connsiteX4" fmla="*/ 777296 w 777296"/>
              <a:gd name="connsiteY4" fmla="*/ 658811 h 854388"/>
              <a:gd name="connsiteX5" fmla="*/ 385727 w 777296"/>
              <a:gd name="connsiteY5" fmla="*/ 854388 h 854388"/>
              <a:gd name="connsiteX6" fmla="*/ 4762 w 777296"/>
              <a:gd name="connsiteY6" fmla="*/ 660975 h 85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7296" h="854388">
                <a:moveTo>
                  <a:pt x="4762" y="660975"/>
                </a:moveTo>
                <a:cubicBezTo>
                  <a:pt x="3175" y="512087"/>
                  <a:pt x="1587" y="358438"/>
                  <a:pt x="0" y="209550"/>
                </a:cubicBezTo>
                <a:lnTo>
                  <a:pt x="370319" y="0"/>
                </a:lnTo>
                <a:lnTo>
                  <a:pt x="770152" y="199810"/>
                </a:lnTo>
                <a:lnTo>
                  <a:pt x="777296" y="658811"/>
                </a:lnTo>
                <a:lnTo>
                  <a:pt x="385727" y="854388"/>
                </a:lnTo>
                <a:lnTo>
                  <a:pt x="4762" y="660975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1" name="Picture Placeholder 4"/>
          <p:cNvSpPr>
            <a:spLocks noGrp="1"/>
          </p:cNvSpPr>
          <p:nvPr>
            <p:ph type="pic" sz="quarter" idx="27"/>
          </p:nvPr>
        </p:nvSpPr>
        <p:spPr>
          <a:xfrm>
            <a:off x="947815" y="3550808"/>
            <a:ext cx="1036395" cy="854388"/>
          </a:xfrm>
          <a:custGeom>
            <a:avLst/>
            <a:gdLst>
              <a:gd name="connsiteX0" fmla="*/ 0 w 931862"/>
              <a:gd name="connsiteY0" fmla="*/ 114084 h 389513"/>
              <a:gd name="connsiteX1" fmla="*/ 114084 w 931862"/>
              <a:gd name="connsiteY1" fmla="*/ 0 h 389513"/>
              <a:gd name="connsiteX2" fmla="*/ 817778 w 931862"/>
              <a:gd name="connsiteY2" fmla="*/ 0 h 389513"/>
              <a:gd name="connsiteX3" fmla="*/ 931862 w 931862"/>
              <a:gd name="connsiteY3" fmla="*/ 114084 h 389513"/>
              <a:gd name="connsiteX4" fmla="*/ 931862 w 931862"/>
              <a:gd name="connsiteY4" fmla="*/ 275429 h 389513"/>
              <a:gd name="connsiteX5" fmla="*/ 817778 w 931862"/>
              <a:gd name="connsiteY5" fmla="*/ 389513 h 389513"/>
              <a:gd name="connsiteX6" fmla="*/ 114084 w 931862"/>
              <a:gd name="connsiteY6" fmla="*/ 389513 h 389513"/>
              <a:gd name="connsiteX7" fmla="*/ 0 w 931862"/>
              <a:gd name="connsiteY7" fmla="*/ 275429 h 389513"/>
              <a:gd name="connsiteX8" fmla="*/ 0 w 931862"/>
              <a:gd name="connsiteY8" fmla="*/ 114084 h 389513"/>
              <a:gd name="connsiteX0" fmla="*/ 0 w 931862"/>
              <a:gd name="connsiteY0" fmla="*/ 114084 h 399205"/>
              <a:gd name="connsiteX1" fmla="*/ 114084 w 931862"/>
              <a:gd name="connsiteY1" fmla="*/ 0 h 399205"/>
              <a:gd name="connsiteX2" fmla="*/ 817778 w 931862"/>
              <a:gd name="connsiteY2" fmla="*/ 0 h 399205"/>
              <a:gd name="connsiteX3" fmla="*/ 931862 w 931862"/>
              <a:gd name="connsiteY3" fmla="*/ 114084 h 399205"/>
              <a:gd name="connsiteX4" fmla="*/ 931862 w 931862"/>
              <a:gd name="connsiteY4" fmla="*/ 275429 h 399205"/>
              <a:gd name="connsiteX5" fmla="*/ 817778 w 931862"/>
              <a:gd name="connsiteY5" fmla="*/ 389513 h 399205"/>
              <a:gd name="connsiteX6" fmla="*/ 113348 w 931862"/>
              <a:gd name="connsiteY6" fmla="*/ 398557 h 399205"/>
              <a:gd name="connsiteX7" fmla="*/ 114084 w 931862"/>
              <a:gd name="connsiteY7" fmla="*/ 389513 h 399205"/>
              <a:gd name="connsiteX8" fmla="*/ 0 w 931862"/>
              <a:gd name="connsiteY8" fmla="*/ 275429 h 399205"/>
              <a:gd name="connsiteX9" fmla="*/ 0 w 931862"/>
              <a:gd name="connsiteY9" fmla="*/ 114084 h 399205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114084 w 931862"/>
              <a:gd name="connsiteY7" fmla="*/ 389513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114084 w 931862"/>
              <a:gd name="connsiteY7" fmla="*/ 389513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85509 w 931862"/>
              <a:gd name="connsiteY7" fmla="*/ 646688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44885"/>
              <a:gd name="connsiteX1" fmla="*/ 114084 w 931862"/>
              <a:gd name="connsiteY1" fmla="*/ 0 h 844885"/>
              <a:gd name="connsiteX2" fmla="*/ 817778 w 931862"/>
              <a:gd name="connsiteY2" fmla="*/ 0 h 844885"/>
              <a:gd name="connsiteX3" fmla="*/ 931862 w 931862"/>
              <a:gd name="connsiteY3" fmla="*/ 114084 h 844885"/>
              <a:gd name="connsiteX4" fmla="*/ 931862 w 931862"/>
              <a:gd name="connsiteY4" fmla="*/ 275429 h 844885"/>
              <a:gd name="connsiteX5" fmla="*/ 495049 w 931862"/>
              <a:gd name="connsiteY5" fmla="*/ 830576 h 844885"/>
              <a:gd name="connsiteX6" fmla="*/ 85509 w 931862"/>
              <a:gd name="connsiteY6" fmla="*/ 646688 h 844885"/>
              <a:gd name="connsiteX7" fmla="*/ 0 w 931862"/>
              <a:gd name="connsiteY7" fmla="*/ 275429 h 844885"/>
              <a:gd name="connsiteX8" fmla="*/ 0 w 931862"/>
              <a:gd name="connsiteY8" fmla="*/ 114084 h 844885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85509 w 931862"/>
              <a:gd name="connsiteY6" fmla="*/ 646688 h 830576"/>
              <a:gd name="connsiteX7" fmla="*/ 0 w 931862"/>
              <a:gd name="connsiteY7" fmla="*/ 275429 h 830576"/>
              <a:gd name="connsiteX8" fmla="*/ 0 w 931862"/>
              <a:gd name="connsiteY8" fmla="*/ 114084 h 830576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931862 w 931862"/>
              <a:gd name="connsiteY4" fmla="*/ 275429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860425 w 931862"/>
              <a:gd name="connsiteY4" fmla="*/ 646904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860425 w 931862"/>
              <a:gd name="connsiteY4" fmla="*/ 646904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860425"/>
              <a:gd name="connsiteY0" fmla="*/ 114084 h 844863"/>
              <a:gd name="connsiteX1" fmla="*/ 114084 w 860425"/>
              <a:gd name="connsiteY1" fmla="*/ 0 h 844863"/>
              <a:gd name="connsiteX2" fmla="*/ 817778 w 860425"/>
              <a:gd name="connsiteY2" fmla="*/ 0 h 844863"/>
              <a:gd name="connsiteX3" fmla="*/ 850899 w 860425"/>
              <a:gd name="connsiteY3" fmla="*/ 195047 h 844863"/>
              <a:gd name="connsiteX4" fmla="*/ 860425 w 860425"/>
              <a:gd name="connsiteY4" fmla="*/ 646904 h 844863"/>
              <a:gd name="connsiteX5" fmla="*/ 466474 w 860425"/>
              <a:gd name="connsiteY5" fmla="*/ 844863 h 844863"/>
              <a:gd name="connsiteX6" fmla="*/ 85509 w 860425"/>
              <a:gd name="connsiteY6" fmla="*/ 646688 h 844863"/>
              <a:gd name="connsiteX7" fmla="*/ 0 w 860425"/>
              <a:gd name="connsiteY7" fmla="*/ 275429 h 844863"/>
              <a:gd name="connsiteX8" fmla="*/ 0 w 860425"/>
              <a:gd name="connsiteY8" fmla="*/ 114084 h 844863"/>
              <a:gd name="connsiteX0" fmla="*/ 0 w 860425"/>
              <a:gd name="connsiteY0" fmla="*/ 123609 h 854388"/>
              <a:gd name="connsiteX1" fmla="*/ 114084 w 860425"/>
              <a:gd name="connsiteY1" fmla="*/ 9525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8" fmla="*/ 0 w 860425"/>
              <a:gd name="connsiteY8" fmla="*/ 123609 h 854388"/>
              <a:gd name="connsiteX0" fmla="*/ 0 w 860425"/>
              <a:gd name="connsiteY0" fmla="*/ 123609 h 854388"/>
              <a:gd name="connsiteX1" fmla="*/ 80747 w 860425"/>
              <a:gd name="connsiteY1" fmla="*/ 209550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8" fmla="*/ 0 w 860425"/>
              <a:gd name="connsiteY8" fmla="*/ 123609 h 854388"/>
              <a:gd name="connsiteX0" fmla="*/ 0 w 860425"/>
              <a:gd name="connsiteY0" fmla="*/ 284954 h 854388"/>
              <a:gd name="connsiteX1" fmla="*/ 80747 w 860425"/>
              <a:gd name="connsiteY1" fmla="*/ 209550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0" fmla="*/ 4762 w 779678"/>
              <a:gd name="connsiteY0" fmla="*/ 656213 h 854388"/>
              <a:gd name="connsiteX1" fmla="*/ 0 w 779678"/>
              <a:gd name="connsiteY1" fmla="*/ 209550 h 854388"/>
              <a:gd name="connsiteX2" fmla="*/ 370319 w 779678"/>
              <a:gd name="connsiteY2" fmla="*/ 0 h 854388"/>
              <a:gd name="connsiteX3" fmla="*/ 770152 w 779678"/>
              <a:gd name="connsiteY3" fmla="*/ 204572 h 854388"/>
              <a:gd name="connsiteX4" fmla="*/ 779678 w 779678"/>
              <a:gd name="connsiteY4" fmla="*/ 656429 h 854388"/>
              <a:gd name="connsiteX5" fmla="*/ 385727 w 779678"/>
              <a:gd name="connsiteY5" fmla="*/ 854388 h 854388"/>
              <a:gd name="connsiteX6" fmla="*/ 4762 w 779678"/>
              <a:gd name="connsiteY6" fmla="*/ 656213 h 854388"/>
              <a:gd name="connsiteX0" fmla="*/ 4762 w 779678"/>
              <a:gd name="connsiteY0" fmla="*/ 656213 h 854388"/>
              <a:gd name="connsiteX1" fmla="*/ 0 w 779678"/>
              <a:gd name="connsiteY1" fmla="*/ 209550 h 854388"/>
              <a:gd name="connsiteX2" fmla="*/ 370319 w 779678"/>
              <a:gd name="connsiteY2" fmla="*/ 0 h 854388"/>
              <a:gd name="connsiteX3" fmla="*/ 770152 w 779678"/>
              <a:gd name="connsiteY3" fmla="*/ 199810 h 854388"/>
              <a:gd name="connsiteX4" fmla="*/ 779678 w 779678"/>
              <a:gd name="connsiteY4" fmla="*/ 656429 h 854388"/>
              <a:gd name="connsiteX5" fmla="*/ 385727 w 779678"/>
              <a:gd name="connsiteY5" fmla="*/ 854388 h 854388"/>
              <a:gd name="connsiteX6" fmla="*/ 4762 w 779678"/>
              <a:gd name="connsiteY6" fmla="*/ 656213 h 854388"/>
              <a:gd name="connsiteX0" fmla="*/ 4762 w 777296"/>
              <a:gd name="connsiteY0" fmla="*/ 656213 h 854388"/>
              <a:gd name="connsiteX1" fmla="*/ 0 w 777296"/>
              <a:gd name="connsiteY1" fmla="*/ 209550 h 854388"/>
              <a:gd name="connsiteX2" fmla="*/ 370319 w 777296"/>
              <a:gd name="connsiteY2" fmla="*/ 0 h 854388"/>
              <a:gd name="connsiteX3" fmla="*/ 770152 w 777296"/>
              <a:gd name="connsiteY3" fmla="*/ 199810 h 854388"/>
              <a:gd name="connsiteX4" fmla="*/ 777296 w 777296"/>
              <a:gd name="connsiteY4" fmla="*/ 658811 h 854388"/>
              <a:gd name="connsiteX5" fmla="*/ 385727 w 777296"/>
              <a:gd name="connsiteY5" fmla="*/ 854388 h 854388"/>
              <a:gd name="connsiteX6" fmla="*/ 4762 w 777296"/>
              <a:gd name="connsiteY6" fmla="*/ 656213 h 854388"/>
              <a:gd name="connsiteX0" fmla="*/ 4762 w 777296"/>
              <a:gd name="connsiteY0" fmla="*/ 660975 h 854388"/>
              <a:gd name="connsiteX1" fmla="*/ 0 w 777296"/>
              <a:gd name="connsiteY1" fmla="*/ 209550 h 854388"/>
              <a:gd name="connsiteX2" fmla="*/ 370319 w 777296"/>
              <a:gd name="connsiteY2" fmla="*/ 0 h 854388"/>
              <a:gd name="connsiteX3" fmla="*/ 770152 w 777296"/>
              <a:gd name="connsiteY3" fmla="*/ 199810 h 854388"/>
              <a:gd name="connsiteX4" fmla="*/ 777296 w 777296"/>
              <a:gd name="connsiteY4" fmla="*/ 658811 h 854388"/>
              <a:gd name="connsiteX5" fmla="*/ 385727 w 777296"/>
              <a:gd name="connsiteY5" fmla="*/ 854388 h 854388"/>
              <a:gd name="connsiteX6" fmla="*/ 4762 w 777296"/>
              <a:gd name="connsiteY6" fmla="*/ 660975 h 85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7296" h="854388">
                <a:moveTo>
                  <a:pt x="4762" y="660975"/>
                </a:moveTo>
                <a:cubicBezTo>
                  <a:pt x="3175" y="512087"/>
                  <a:pt x="1587" y="358438"/>
                  <a:pt x="0" y="209550"/>
                </a:cubicBezTo>
                <a:lnTo>
                  <a:pt x="370319" y="0"/>
                </a:lnTo>
                <a:lnTo>
                  <a:pt x="770152" y="199810"/>
                </a:lnTo>
                <a:lnTo>
                  <a:pt x="777296" y="658811"/>
                </a:lnTo>
                <a:lnTo>
                  <a:pt x="385727" y="854388"/>
                </a:lnTo>
                <a:lnTo>
                  <a:pt x="4762" y="660975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6899250" y="1777496"/>
            <a:ext cx="4769988" cy="415498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en-US" sz="1800" b="1" kern="1200" baseline="0" dirty="0" smtClean="0">
                <a:solidFill>
                  <a:schemeClr val="tx2"/>
                </a:solidFill>
                <a:latin typeface="Georgia" panose="02040502050405020303" pitchFamily="18" charset="0"/>
                <a:ea typeface="Arial" charset="0"/>
                <a:cs typeface="Arial" charset="0"/>
              </a:defRPr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accent2"/>
              </a:buClr>
              <a:buSzPct val="90000"/>
              <a:buFontTx/>
              <a:buNone/>
            </a:pPr>
            <a:r>
              <a:rPr lang="en-US" dirty="0"/>
              <a:t>Name Goes Here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1454305" y="1778104"/>
            <a:ext cx="4856849" cy="415498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 sz="1800" b="1" baseline="0">
                <a:latin typeface="Georgia" panose="02040502050405020303" pitchFamily="18" charset="0"/>
              </a:defRPr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Name Goes Here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2" hasCustomPrompt="1"/>
          </p:nvPr>
        </p:nvSpPr>
        <p:spPr>
          <a:xfrm>
            <a:off x="1454305" y="2076800"/>
            <a:ext cx="3659535" cy="276999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2" name="Text Placeholder 25"/>
          <p:cNvSpPr>
            <a:spLocks noGrp="1"/>
          </p:cNvSpPr>
          <p:nvPr>
            <p:ph type="body" sz="quarter" idx="13" hasCustomPrompt="1"/>
          </p:nvPr>
        </p:nvSpPr>
        <p:spPr>
          <a:xfrm>
            <a:off x="6899250" y="2077818"/>
            <a:ext cx="3659535" cy="276999"/>
          </a:xfrm>
        </p:spPr>
        <p:txBody>
          <a:bodyPr/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3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1454305" y="2467218"/>
            <a:ext cx="4856849" cy="826573"/>
          </a:xfrm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 sz="1200" b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Description goes here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6899250" y="2468236"/>
            <a:ext cx="4769745" cy="82657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Description goes here</a:t>
            </a:r>
          </a:p>
        </p:txBody>
      </p:sp>
      <p:sp>
        <p:nvSpPr>
          <p:cNvPr id="35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6884906" y="4430997"/>
            <a:ext cx="4769988" cy="415498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en-US" sz="1800" b="1" kern="1200" baseline="0" dirty="0" smtClean="0">
                <a:solidFill>
                  <a:schemeClr val="tx2"/>
                </a:solidFill>
                <a:latin typeface="Georgia" panose="02040502050405020303" pitchFamily="18" charset="0"/>
                <a:ea typeface="Arial" charset="0"/>
                <a:cs typeface="Arial" charset="0"/>
              </a:defRPr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accent2"/>
              </a:buClr>
              <a:buSzPct val="90000"/>
              <a:buFontTx/>
              <a:buNone/>
            </a:pPr>
            <a:r>
              <a:rPr lang="en-US" dirty="0"/>
              <a:t>Name Goes Here</a:t>
            </a:r>
          </a:p>
        </p:txBody>
      </p:sp>
      <p:sp>
        <p:nvSpPr>
          <p:cNvPr id="36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1439961" y="4431605"/>
            <a:ext cx="4856849" cy="415498"/>
          </a:xfrm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lang="en-US" sz="1800" b="1" kern="1200" baseline="0" dirty="0" smtClean="0">
                <a:solidFill>
                  <a:schemeClr val="tx2"/>
                </a:solidFill>
                <a:latin typeface="Georgia" panose="02040502050405020303" pitchFamily="18" charset="0"/>
                <a:ea typeface="Arial" charset="0"/>
                <a:cs typeface="Arial" charset="0"/>
              </a:defRPr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accent2"/>
              </a:buClr>
              <a:buSzPct val="90000"/>
              <a:buFontTx/>
              <a:buNone/>
            </a:pPr>
            <a:r>
              <a:rPr lang="en-US" dirty="0"/>
              <a:t>Name Goes Here</a:t>
            </a:r>
          </a:p>
        </p:txBody>
      </p:sp>
      <p:sp>
        <p:nvSpPr>
          <p:cNvPr id="37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1439960" y="4730301"/>
            <a:ext cx="3659535" cy="276999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8" name="Text Placeholder 25"/>
          <p:cNvSpPr>
            <a:spLocks noGrp="1"/>
          </p:cNvSpPr>
          <p:nvPr>
            <p:ph type="body" sz="quarter" idx="19" hasCustomPrompt="1"/>
          </p:nvPr>
        </p:nvSpPr>
        <p:spPr>
          <a:xfrm>
            <a:off x="6884906" y="4731319"/>
            <a:ext cx="3659535" cy="276999"/>
          </a:xfrm>
        </p:spPr>
        <p:txBody>
          <a:bodyPr/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9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1439962" y="5131477"/>
            <a:ext cx="4870477" cy="826573"/>
          </a:xfrm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 sz="1200" b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Description goes here</a:t>
            </a:r>
          </a:p>
        </p:txBody>
      </p:sp>
      <p:sp>
        <p:nvSpPr>
          <p:cNvPr id="40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6884906" y="5132495"/>
            <a:ext cx="4783373" cy="82657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Description goes here</a:t>
            </a:r>
          </a:p>
        </p:txBody>
      </p:sp>
      <p:sp>
        <p:nvSpPr>
          <p:cNvPr id="41" name="Picture Placeholder 4"/>
          <p:cNvSpPr>
            <a:spLocks noGrp="1"/>
          </p:cNvSpPr>
          <p:nvPr>
            <p:ph type="pic" sz="quarter" idx="23"/>
          </p:nvPr>
        </p:nvSpPr>
        <p:spPr>
          <a:xfrm>
            <a:off x="947815" y="892609"/>
            <a:ext cx="1036395" cy="854388"/>
          </a:xfrm>
          <a:custGeom>
            <a:avLst/>
            <a:gdLst>
              <a:gd name="connsiteX0" fmla="*/ 0 w 931862"/>
              <a:gd name="connsiteY0" fmla="*/ 114084 h 389513"/>
              <a:gd name="connsiteX1" fmla="*/ 114084 w 931862"/>
              <a:gd name="connsiteY1" fmla="*/ 0 h 389513"/>
              <a:gd name="connsiteX2" fmla="*/ 817778 w 931862"/>
              <a:gd name="connsiteY2" fmla="*/ 0 h 389513"/>
              <a:gd name="connsiteX3" fmla="*/ 931862 w 931862"/>
              <a:gd name="connsiteY3" fmla="*/ 114084 h 389513"/>
              <a:gd name="connsiteX4" fmla="*/ 931862 w 931862"/>
              <a:gd name="connsiteY4" fmla="*/ 275429 h 389513"/>
              <a:gd name="connsiteX5" fmla="*/ 817778 w 931862"/>
              <a:gd name="connsiteY5" fmla="*/ 389513 h 389513"/>
              <a:gd name="connsiteX6" fmla="*/ 114084 w 931862"/>
              <a:gd name="connsiteY6" fmla="*/ 389513 h 389513"/>
              <a:gd name="connsiteX7" fmla="*/ 0 w 931862"/>
              <a:gd name="connsiteY7" fmla="*/ 275429 h 389513"/>
              <a:gd name="connsiteX8" fmla="*/ 0 w 931862"/>
              <a:gd name="connsiteY8" fmla="*/ 114084 h 389513"/>
              <a:gd name="connsiteX0" fmla="*/ 0 w 931862"/>
              <a:gd name="connsiteY0" fmla="*/ 114084 h 399205"/>
              <a:gd name="connsiteX1" fmla="*/ 114084 w 931862"/>
              <a:gd name="connsiteY1" fmla="*/ 0 h 399205"/>
              <a:gd name="connsiteX2" fmla="*/ 817778 w 931862"/>
              <a:gd name="connsiteY2" fmla="*/ 0 h 399205"/>
              <a:gd name="connsiteX3" fmla="*/ 931862 w 931862"/>
              <a:gd name="connsiteY3" fmla="*/ 114084 h 399205"/>
              <a:gd name="connsiteX4" fmla="*/ 931862 w 931862"/>
              <a:gd name="connsiteY4" fmla="*/ 275429 h 399205"/>
              <a:gd name="connsiteX5" fmla="*/ 817778 w 931862"/>
              <a:gd name="connsiteY5" fmla="*/ 389513 h 399205"/>
              <a:gd name="connsiteX6" fmla="*/ 113348 w 931862"/>
              <a:gd name="connsiteY6" fmla="*/ 398557 h 399205"/>
              <a:gd name="connsiteX7" fmla="*/ 114084 w 931862"/>
              <a:gd name="connsiteY7" fmla="*/ 389513 h 399205"/>
              <a:gd name="connsiteX8" fmla="*/ 0 w 931862"/>
              <a:gd name="connsiteY8" fmla="*/ 275429 h 399205"/>
              <a:gd name="connsiteX9" fmla="*/ 0 w 931862"/>
              <a:gd name="connsiteY9" fmla="*/ 114084 h 399205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114084 w 931862"/>
              <a:gd name="connsiteY7" fmla="*/ 389513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114084 w 931862"/>
              <a:gd name="connsiteY7" fmla="*/ 389513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85509 w 931862"/>
              <a:gd name="connsiteY7" fmla="*/ 646688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44885"/>
              <a:gd name="connsiteX1" fmla="*/ 114084 w 931862"/>
              <a:gd name="connsiteY1" fmla="*/ 0 h 844885"/>
              <a:gd name="connsiteX2" fmla="*/ 817778 w 931862"/>
              <a:gd name="connsiteY2" fmla="*/ 0 h 844885"/>
              <a:gd name="connsiteX3" fmla="*/ 931862 w 931862"/>
              <a:gd name="connsiteY3" fmla="*/ 114084 h 844885"/>
              <a:gd name="connsiteX4" fmla="*/ 931862 w 931862"/>
              <a:gd name="connsiteY4" fmla="*/ 275429 h 844885"/>
              <a:gd name="connsiteX5" fmla="*/ 495049 w 931862"/>
              <a:gd name="connsiteY5" fmla="*/ 830576 h 844885"/>
              <a:gd name="connsiteX6" fmla="*/ 85509 w 931862"/>
              <a:gd name="connsiteY6" fmla="*/ 646688 h 844885"/>
              <a:gd name="connsiteX7" fmla="*/ 0 w 931862"/>
              <a:gd name="connsiteY7" fmla="*/ 275429 h 844885"/>
              <a:gd name="connsiteX8" fmla="*/ 0 w 931862"/>
              <a:gd name="connsiteY8" fmla="*/ 114084 h 844885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85509 w 931862"/>
              <a:gd name="connsiteY6" fmla="*/ 646688 h 830576"/>
              <a:gd name="connsiteX7" fmla="*/ 0 w 931862"/>
              <a:gd name="connsiteY7" fmla="*/ 275429 h 830576"/>
              <a:gd name="connsiteX8" fmla="*/ 0 w 931862"/>
              <a:gd name="connsiteY8" fmla="*/ 114084 h 830576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931862 w 931862"/>
              <a:gd name="connsiteY4" fmla="*/ 275429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860425 w 931862"/>
              <a:gd name="connsiteY4" fmla="*/ 646904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860425 w 931862"/>
              <a:gd name="connsiteY4" fmla="*/ 646904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860425"/>
              <a:gd name="connsiteY0" fmla="*/ 114084 h 844863"/>
              <a:gd name="connsiteX1" fmla="*/ 114084 w 860425"/>
              <a:gd name="connsiteY1" fmla="*/ 0 h 844863"/>
              <a:gd name="connsiteX2" fmla="*/ 817778 w 860425"/>
              <a:gd name="connsiteY2" fmla="*/ 0 h 844863"/>
              <a:gd name="connsiteX3" fmla="*/ 850899 w 860425"/>
              <a:gd name="connsiteY3" fmla="*/ 195047 h 844863"/>
              <a:gd name="connsiteX4" fmla="*/ 860425 w 860425"/>
              <a:gd name="connsiteY4" fmla="*/ 646904 h 844863"/>
              <a:gd name="connsiteX5" fmla="*/ 466474 w 860425"/>
              <a:gd name="connsiteY5" fmla="*/ 844863 h 844863"/>
              <a:gd name="connsiteX6" fmla="*/ 85509 w 860425"/>
              <a:gd name="connsiteY6" fmla="*/ 646688 h 844863"/>
              <a:gd name="connsiteX7" fmla="*/ 0 w 860425"/>
              <a:gd name="connsiteY7" fmla="*/ 275429 h 844863"/>
              <a:gd name="connsiteX8" fmla="*/ 0 w 860425"/>
              <a:gd name="connsiteY8" fmla="*/ 114084 h 844863"/>
              <a:gd name="connsiteX0" fmla="*/ 0 w 860425"/>
              <a:gd name="connsiteY0" fmla="*/ 123609 h 854388"/>
              <a:gd name="connsiteX1" fmla="*/ 114084 w 860425"/>
              <a:gd name="connsiteY1" fmla="*/ 9525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8" fmla="*/ 0 w 860425"/>
              <a:gd name="connsiteY8" fmla="*/ 123609 h 854388"/>
              <a:gd name="connsiteX0" fmla="*/ 0 w 860425"/>
              <a:gd name="connsiteY0" fmla="*/ 123609 h 854388"/>
              <a:gd name="connsiteX1" fmla="*/ 80747 w 860425"/>
              <a:gd name="connsiteY1" fmla="*/ 209550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8" fmla="*/ 0 w 860425"/>
              <a:gd name="connsiteY8" fmla="*/ 123609 h 854388"/>
              <a:gd name="connsiteX0" fmla="*/ 0 w 860425"/>
              <a:gd name="connsiteY0" fmla="*/ 284954 h 854388"/>
              <a:gd name="connsiteX1" fmla="*/ 80747 w 860425"/>
              <a:gd name="connsiteY1" fmla="*/ 209550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0" fmla="*/ 4762 w 779678"/>
              <a:gd name="connsiteY0" fmla="*/ 656213 h 854388"/>
              <a:gd name="connsiteX1" fmla="*/ 0 w 779678"/>
              <a:gd name="connsiteY1" fmla="*/ 209550 h 854388"/>
              <a:gd name="connsiteX2" fmla="*/ 370319 w 779678"/>
              <a:gd name="connsiteY2" fmla="*/ 0 h 854388"/>
              <a:gd name="connsiteX3" fmla="*/ 770152 w 779678"/>
              <a:gd name="connsiteY3" fmla="*/ 204572 h 854388"/>
              <a:gd name="connsiteX4" fmla="*/ 779678 w 779678"/>
              <a:gd name="connsiteY4" fmla="*/ 656429 h 854388"/>
              <a:gd name="connsiteX5" fmla="*/ 385727 w 779678"/>
              <a:gd name="connsiteY5" fmla="*/ 854388 h 854388"/>
              <a:gd name="connsiteX6" fmla="*/ 4762 w 779678"/>
              <a:gd name="connsiteY6" fmla="*/ 656213 h 854388"/>
              <a:gd name="connsiteX0" fmla="*/ 4762 w 779678"/>
              <a:gd name="connsiteY0" fmla="*/ 656213 h 854388"/>
              <a:gd name="connsiteX1" fmla="*/ 0 w 779678"/>
              <a:gd name="connsiteY1" fmla="*/ 209550 h 854388"/>
              <a:gd name="connsiteX2" fmla="*/ 370319 w 779678"/>
              <a:gd name="connsiteY2" fmla="*/ 0 h 854388"/>
              <a:gd name="connsiteX3" fmla="*/ 770152 w 779678"/>
              <a:gd name="connsiteY3" fmla="*/ 199810 h 854388"/>
              <a:gd name="connsiteX4" fmla="*/ 779678 w 779678"/>
              <a:gd name="connsiteY4" fmla="*/ 656429 h 854388"/>
              <a:gd name="connsiteX5" fmla="*/ 385727 w 779678"/>
              <a:gd name="connsiteY5" fmla="*/ 854388 h 854388"/>
              <a:gd name="connsiteX6" fmla="*/ 4762 w 779678"/>
              <a:gd name="connsiteY6" fmla="*/ 656213 h 854388"/>
              <a:gd name="connsiteX0" fmla="*/ 4762 w 777296"/>
              <a:gd name="connsiteY0" fmla="*/ 656213 h 854388"/>
              <a:gd name="connsiteX1" fmla="*/ 0 w 777296"/>
              <a:gd name="connsiteY1" fmla="*/ 209550 h 854388"/>
              <a:gd name="connsiteX2" fmla="*/ 370319 w 777296"/>
              <a:gd name="connsiteY2" fmla="*/ 0 h 854388"/>
              <a:gd name="connsiteX3" fmla="*/ 770152 w 777296"/>
              <a:gd name="connsiteY3" fmla="*/ 199810 h 854388"/>
              <a:gd name="connsiteX4" fmla="*/ 777296 w 777296"/>
              <a:gd name="connsiteY4" fmla="*/ 658811 h 854388"/>
              <a:gd name="connsiteX5" fmla="*/ 385727 w 777296"/>
              <a:gd name="connsiteY5" fmla="*/ 854388 h 854388"/>
              <a:gd name="connsiteX6" fmla="*/ 4762 w 777296"/>
              <a:gd name="connsiteY6" fmla="*/ 656213 h 854388"/>
              <a:gd name="connsiteX0" fmla="*/ 4762 w 777296"/>
              <a:gd name="connsiteY0" fmla="*/ 660975 h 854388"/>
              <a:gd name="connsiteX1" fmla="*/ 0 w 777296"/>
              <a:gd name="connsiteY1" fmla="*/ 209550 h 854388"/>
              <a:gd name="connsiteX2" fmla="*/ 370319 w 777296"/>
              <a:gd name="connsiteY2" fmla="*/ 0 h 854388"/>
              <a:gd name="connsiteX3" fmla="*/ 770152 w 777296"/>
              <a:gd name="connsiteY3" fmla="*/ 199810 h 854388"/>
              <a:gd name="connsiteX4" fmla="*/ 777296 w 777296"/>
              <a:gd name="connsiteY4" fmla="*/ 658811 h 854388"/>
              <a:gd name="connsiteX5" fmla="*/ 385727 w 777296"/>
              <a:gd name="connsiteY5" fmla="*/ 854388 h 854388"/>
              <a:gd name="connsiteX6" fmla="*/ 4762 w 777296"/>
              <a:gd name="connsiteY6" fmla="*/ 660975 h 85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7296" h="854388">
                <a:moveTo>
                  <a:pt x="4762" y="660975"/>
                </a:moveTo>
                <a:cubicBezTo>
                  <a:pt x="3175" y="512087"/>
                  <a:pt x="1587" y="358438"/>
                  <a:pt x="0" y="209550"/>
                </a:cubicBezTo>
                <a:lnTo>
                  <a:pt x="370319" y="0"/>
                </a:lnTo>
                <a:lnTo>
                  <a:pt x="770152" y="199810"/>
                </a:lnTo>
                <a:lnTo>
                  <a:pt x="777296" y="658811"/>
                </a:lnTo>
                <a:lnTo>
                  <a:pt x="385727" y="854388"/>
                </a:lnTo>
                <a:lnTo>
                  <a:pt x="4762" y="660975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8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6395396" y="893627"/>
            <a:ext cx="1036395" cy="854388"/>
          </a:xfrm>
          <a:custGeom>
            <a:avLst/>
            <a:gdLst>
              <a:gd name="connsiteX0" fmla="*/ 0 w 931862"/>
              <a:gd name="connsiteY0" fmla="*/ 114084 h 389513"/>
              <a:gd name="connsiteX1" fmla="*/ 114084 w 931862"/>
              <a:gd name="connsiteY1" fmla="*/ 0 h 389513"/>
              <a:gd name="connsiteX2" fmla="*/ 817778 w 931862"/>
              <a:gd name="connsiteY2" fmla="*/ 0 h 389513"/>
              <a:gd name="connsiteX3" fmla="*/ 931862 w 931862"/>
              <a:gd name="connsiteY3" fmla="*/ 114084 h 389513"/>
              <a:gd name="connsiteX4" fmla="*/ 931862 w 931862"/>
              <a:gd name="connsiteY4" fmla="*/ 275429 h 389513"/>
              <a:gd name="connsiteX5" fmla="*/ 817778 w 931862"/>
              <a:gd name="connsiteY5" fmla="*/ 389513 h 389513"/>
              <a:gd name="connsiteX6" fmla="*/ 114084 w 931862"/>
              <a:gd name="connsiteY6" fmla="*/ 389513 h 389513"/>
              <a:gd name="connsiteX7" fmla="*/ 0 w 931862"/>
              <a:gd name="connsiteY7" fmla="*/ 275429 h 389513"/>
              <a:gd name="connsiteX8" fmla="*/ 0 w 931862"/>
              <a:gd name="connsiteY8" fmla="*/ 114084 h 389513"/>
              <a:gd name="connsiteX0" fmla="*/ 0 w 931862"/>
              <a:gd name="connsiteY0" fmla="*/ 114084 h 399205"/>
              <a:gd name="connsiteX1" fmla="*/ 114084 w 931862"/>
              <a:gd name="connsiteY1" fmla="*/ 0 h 399205"/>
              <a:gd name="connsiteX2" fmla="*/ 817778 w 931862"/>
              <a:gd name="connsiteY2" fmla="*/ 0 h 399205"/>
              <a:gd name="connsiteX3" fmla="*/ 931862 w 931862"/>
              <a:gd name="connsiteY3" fmla="*/ 114084 h 399205"/>
              <a:gd name="connsiteX4" fmla="*/ 931862 w 931862"/>
              <a:gd name="connsiteY4" fmla="*/ 275429 h 399205"/>
              <a:gd name="connsiteX5" fmla="*/ 817778 w 931862"/>
              <a:gd name="connsiteY5" fmla="*/ 389513 h 399205"/>
              <a:gd name="connsiteX6" fmla="*/ 113348 w 931862"/>
              <a:gd name="connsiteY6" fmla="*/ 398557 h 399205"/>
              <a:gd name="connsiteX7" fmla="*/ 114084 w 931862"/>
              <a:gd name="connsiteY7" fmla="*/ 389513 h 399205"/>
              <a:gd name="connsiteX8" fmla="*/ 0 w 931862"/>
              <a:gd name="connsiteY8" fmla="*/ 275429 h 399205"/>
              <a:gd name="connsiteX9" fmla="*/ 0 w 931862"/>
              <a:gd name="connsiteY9" fmla="*/ 114084 h 399205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114084 w 931862"/>
              <a:gd name="connsiteY7" fmla="*/ 389513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114084 w 931862"/>
              <a:gd name="connsiteY7" fmla="*/ 389513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85509 w 931862"/>
              <a:gd name="connsiteY7" fmla="*/ 646688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44885"/>
              <a:gd name="connsiteX1" fmla="*/ 114084 w 931862"/>
              <a:gd name="connsiteY1" fmla="*/ 0 h 844885"/>
              <a:gd name="connsiteX2" fmla="*/ 817778 w 931862"/>
              <a:gd name="connsiteY2" fmla="*/ 0 h 844885"/>
              <a:gd name="connsiteX3" fmla="*/ 931862 w 931862"/>
              <a:gd name="connsiteY3" fmla="*/ 114084 h 844885"/>
              <a:gd name="connsiteX4" fmla="*/ 931862 w 931862"/>
              <a:gd name="connsiteY4" fmla="*/ 275429 h 844885"/>
              <a:gd name="connsiteX5" fmla="*/ 495049 w 931862"/>
              <a:gd name="connsiteY5" fmla="*/ 830576 h 844885"/>
              <a:gd name="connsiteX6" fmla="*/ 85509 w 931862"/>
              <a:gd name="connsiteY6" fmla="*/ 646688 h 844885"/>
              <a:gd name="connsiteX7" fmla="*/ 0 w 931862"/>
              <a:gd name="connsiteY7" fmla="*/ 275429 h 844885"/>
              <a:gd name="connsiteX8" fmla="*/ 0 w 931862"/>
              <a:gd name="connsiteY8" fmla="*/ 114084 h 844885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85509 w 931862"/>
              <a:gd name="connsiteY6" fmla="*/ 646688 h 830576"/>
              <a:gd name="connsiteX7" fmla="*/ 0 w 931862"/>
              <a:gd name="connsiteY7" fmla="*/ 275429 h 830576"/>
              <a:gd name="connsiteX8" fmla="*/ 0 w 931862"/>
              <a:gd name="connsiteY8" fmla="*/ 114084 h 830576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931862 w 931862"/>
              <a:gd name="connsiteY4" fmla="*/ 275429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860425 w 931862"/>
              <a:gd name="connsiteY4" fmla="*/ 646904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860425 w 931862"/>
              <a:gd name="connsiteY4" fmla="*/ 646904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860425"/>
              <a:gd name="connsiteY0" fmla="*/ 114084 h 844863"/>
              <a:gd name="connsiteX1" fmla="*/ 114084 w 860425"/>
              <a:gd name="connsiteY1" fmla="*/ 0 h 844863"/>
              <a:gd name="connsiteX2" fmla="*/ 817778 w 860425"/>
              <a:gd name="connsiteY2" fmla="*/ 0 h 844863"/>
              <a:gd name="connsiteX3" fmla="*/ 850899 w 860425"/>
              <a:gd name="connsiteY3" fmla="*/ 195047 h 844863"/>
              <a:gd name="connsiteX4" fmla="*/ 860425 w 860425"/>
              <a:gd name="connsiteY4" fmla="*/ 646904 h 844863"/>
              <a:gd name="connsiteX5" fmla="*/ 466474 w 860425"/>
              <a:gd name="connsiteY5" fmla="*/ 844863 h 844863"/>
              <a:gd name="connsiteX6" fmla="*/ 85509 w 860425"/>
              <a:gd name="connsiteY6" fmla="*/ 646688 h 844863"/>
              <a:gd name="connsiteX7" fmla="*/ 0 w 860425"/>
              <a:gd name="connsiteY7" fmla="*/ 275429 h 844863"/>
              <a:gd name="connsiteX8" fmla="*/ 0 w 860425"/>
              <a:gd name="connsiteY8" fmla="*/ 114084 h 844863"/>
              <a:gd name="connsiteX0" fmla="*/ 0 w 860425"/>
              <a:gd name="connsiteY0" fmla="*/ 123609 h 854388"/>
              <a:gd name="connsiteX1" fmla="*/ 114084 w 860425"/>
              <a:gd name="connsiteY1" fmla="*/ 9525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8" fmla="*/ 0 w 860425"/>
              <a:gd name="connsiteY8" fmla="*/ 123609 h 854388"/>
              <a:gd name="connsiteX0" fmla="*/ 0 w 860425"/>
              <a:gd name="connsiteY0" fmla="*/ 123609 h 854388"/>
              <a:gd name="connsiteX1" fmla="*/ 80747 w 860425"/>
              <a:gd name="connsiteY1" fmla="*/ 209550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8" fmla="*/ 0 w 860425"/>
              <a:gd name="connsiteY8" fmla="*/ 123609 h 854388"/>
              <a:gd name="connsiteX0" fmla="*/ 0 w 860425"/>
              <a:gd name="connsiteY0" fmla="*/ 284954 h 854388"/>
              <a:gd name="connsiteX1" fmla="*/ 80747 w 860425"/>
              <a:gd name="connsiteY1" fmla="*/ 209550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0" fmla="*/ 4762 w 779678"/>
              <a:gd name="connsiteY0" fmla="*/ 656213 h 854388"/>
              <a:gd name="connsiteX1" fmla="*/ 0 w 779678"/>
              <a:gd name="connsiteY1" fmla="*/ 209550 h 854388"/>
              <a:gd name="connsiteX2" fmla="*/ 370319 w 779678"/>
              <a:gd name="connsiteY2" fmla="*/ 0 h 854388"/>
              <a:gd name="connsiteX3" fmla="*/ 770152 w 779678"/>
              <a:gd name="connsiteY3" fmla="*/ 204572 h 854388"/>
              <a:gd name="connsiteX4" fmla="*/ 779678 w 779678"/>
              <a:gd name="connsiteY4" fmla="*/ 656429 h 854388"/>
              <a:gd name="connsiteX5" fmla="*/ 385727 w 779678"/>
              <a:gd name="connsiteY5" fmla="*/ 854388 h 854388"/>
              <a:gd name="connsiteX6" fmla="*/ 4762 w 779678"/>
              <a:gd name="connsiteY6" fmla="*/ 656213 h 854388"/>
              <a:gd name="connsiteX0" fmla="*/ 4762 w 779678"/>
              <a:gd name="connsiteY0" fmla="*/ 656213 h 854388"/>
              <a:gd name="connsiteX1" fmla="*/ 0 w 779678"/>
              <a:gd name="connsiteY1" fmla="*/ 209550 h 854388"/>
              <a:gd name="connsiteX2" fmla="*/ 370319 w 779678"/>
              <a:gd name="connsiteY2" fmla="*/ 0 h 854388"/>
              <a:gd name="connsiteX3" fmla="*/ 770152 w 779678"/>
              <a:gd name="connsiteY3" fmla="*/ 199810 h 854388"/>
              <a:gd name="connsiteX4" fmla="*/ 779678 w 779678"/>
              <a:gd name="connsiteY4" fmla="*/ 656429 h 854388"/>
              <a:gd name="connsiteX5" fmla="*/ 385727 w 779678"/>
              <a:gd name="connsiteY5" fmla="*/ 854388 h 854388"/>
              <a:gd name="connsiteX6" fmla="*/ 4762 w 779678"/>
              <a:gd name="connsiteY6" fmla="*/ 656213 h 854388"/>
              <a:gd name="connsiteX0" fmla="*/ 4762 w 777296"/>
              <a:gd name="connsiteY0" fmla="*/ 656213 h 854388"/>
              <a:gd name="connsiteX1" fmla="*/ 0 w 777296"/>
              <a:gd name="connsiteY1" fmla="*/ 209550 h 854388"/>
              <a:gd name="connsiteX2" fmla="*/ 370319 w 777296"/>
              <a:gd name="connsiteY2" fmla="*/ 0 h 854388"/>
              <a:gd name="connsiteX3" fmla="*/ 770152 w 777296"/>
              <a:gd name="connsiteY3" fmla="*/ 199810 h 854388"/>
              <a:gd name="connsiteX4" fmla="*/ 777296 w 777296"/>
              <a:gd name="connsiteY4" fmla="*/ 658811 h 854388"/>
              <a:gd name="connsiteX5" fmla="*/ 385727 w 777296"/>
              <a:gd name="connsiteY5" fmla="*/ 854388 h 854388"/>
              <a:gd name="connsiteX6" fmla="*/ 4762 w 777296"/>
              <a:gd name="connsiteY6" fmla="*/ 656213 h 854388"/>
              <a:gd name="connsiteX0" fmla="*/ 4762 w 777296"/>
              <a:gd name="connsiteY0" fmla="*/ 660975 h 854388"/>
              <a:gd name="connsiteX1" fmla="*/ 0 w 777296"/>
              <a:gd name="connsiteY1" fmla="*/ 209550 h 854388"/>
              <a:gd name="connsiteX2" fmla="*/ 370319 w 777296"/>
              <a:gd name="connsiteY2" fmla="*/ 0 h 854388"/>
              <a:gd name="connsiteX3" fmla="*/ 770152 w 777296"/>
              <a:gd name="connsiteY3" fmla="*/ 199810 h 854388"/>
              <a:gd name="connsiteX4" fmla="*/ 777296 w 777296"/>
              <a:gd name="connsiteY4" fmla="*/ 658811 h 854388"/>
              <a:gd name="connsiteX5" fmla="*/ 385727 w 777296"/>
              <a:gd name="connsiteY5" fmla="*/ 854388 h 854388"/>
              <a:gd name="connsiteX6" fmla="*/ 4762 w 777296"/>
              <a:gd name="connsiteY6" fmla="*/ 660975 h 85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7296" h="854388">
                <a:moveTo>
                  <a:pt x="4762" y="660975"/>
                </a:moveTo>
                <a:cubicBezTo>
                  <a:pt x="3175" y="512087"/>
                  <a:pt x="1587" y="358438"/>
                  <a:pt x="0" y="209550"/>
                </a:cubicBezTo>
                <a:lnTo>
                  <a:pt x="370319" y="0"/>
                </a:lnTo>
                <a:lnTo>
                  <a:pt x="770152" y="199810"/>
                </a:lnTo>
                <a:lnTo>
                  <a:pt x="777296" y="658811"/>
                </a:lnTo>
                <a:lnTo>
                  <a:pt x="385727" y="854388"/>
                </a:lnTo>
                <a:lnTo>
                  <a:pt x="4762" y="660975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cxnSp>
        <p:nvCxnSpPr>
          <p:cNvPr id="45" name="Straight Connector 44"/>
          <p:cNvCxnSpPr/>
          <p:nvPr userDrawn="1"/>
        </p:nvCxnSpPr>
        <p:spPr>
          <a:xfrm>
            <a:off x="1439963" y="2396081"/>
            <a:ext cx="524445" cy="0"/>
          </a:xfrm>
          <a:prstGeom prst="line">
            <a:avLst/>
          </a:prstGeom>
          <a:ln w="317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 userDrawn="1"/>
        </p:nvCxnSpPr>
        <p:spPr>
          <a:xfrm>
            <a:off x="1439963" y="5063333"/>
            <a:ext cx="524445" cy="0"/>
          </a:xfrm>
          <a:prstGeom prst="line">
            <a:avLst/>
          </a:prstGeom>
          <a:ln w="317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 userDrawn="1"/>
        </p:nvCxnSpPr>
        <p:spPr>
          <a:xfrm>
            <a:off x="6884906" y="2397099"/>
            <a:ext cx="524445" cy="0"/>
          </a:xfrm>
          <a:prstGeom prst="line">
            <a:avLst/>
          </a:prstGeom>
          <a:ln w="317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 userDrawn="1"/>
        </p:nvCxnSpPr>
        <p:spPr>
          <a:xfrm>
            <a:off x="6884906" y="5064351"/>
            <a:ext cx="524445" cy="0"/>
          </a:xfrm>
          <a:prstGeom prst="line">
            <a:avLst/>
          </a:prstGeom>
          <a:ln w="317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818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737053" y="1280161"/>
            <a:ext cx="6666051" cy="330073"/>
          </a:xfrm>
        </p:spPr>
        <p:txBody>
          <a:bodyPr anchor="ctr">
            <a:noAutofit/>
          </a:bodyPr>
          <a:lstStyle>
            <a:lvl1pPr marL="0" indent="0">
              <a:lnSpc>
                <a:spcPct val="120000"/>
              </a:lnSpc>
              <a:spcBef>
                <a:spcPts val="1800"/>
              </a:spcBef>
              <a:spcAft>
                <a:spcPts val="1200"/>
              </a:spcAft>
              <a:buNone/>
              <a:defRPr sz="1400" b="1" i="0" cap="all" spc="30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2"/>
          </p:nvPr>
        </p:nvSpPr>
        <p:spPr>
          <a:xfrm>
            <a:off x="4737051" y="1639532"/>
            <a:ext cx="6666053" cy="1274195"/>
          </a:xfrm>
        </p:spPr>
        <p:txBody>
          <a:bodyPr>
            <a:spAutoFit/>
          </a:bodyPr>
          <a:lstStyle>
            <a:lvl1pPr marL="225425" marR="0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398463" marR="0" indent="-173038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Tx/>
              <a:buFont typeface="Arial" panose="020B0604020202020204" pitchFamily="34" charset="0"/>
              <a:buChar char="•"/>
              <a:tabLst/>
              <a:defRPr/>
            </a:lvl2pPr>
            <a:lvl3pPr marL="569913" marR="0" indent="-17145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Tx/>
              <a:buFont typeface="Arial" panose="020B0604020202020204" pitchFamily="34" charset="0"/>
              <a:buChar char="•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 marL="742950" marR="0" indent="-173038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Tx/>
              <a:buFont typeface="Arial" panose="020B0604020202020204" pitchFamily="34" charset="0"/>
              <a:buChar char="•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0" indent="0">
              <a:lnSpc>
                <a:spcPct val="120000"/>
              </a:lnSpc>
              <a:buFont typeface="Wingdings 2" panose="05020102010507070707" pitchFamily="18" charset="2"/>
              <a:buNone/>
              <a:defRPr sz="1400">
                <a:latin typeface="Arial" charset="0"/>
                <a:ea typeface="Arial" charset="0"/>
                <a:cs typeface="Arial" charset="0"/>
              </a:defRPr>
            </a:lvl5pPr>
          </a:lstStyle>
          <a:p>
            <a:pPr marL="225425" marR="0" lvl="0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Click to edit Master text styles</a:t>
            </a:r>
          </a:p>
          <a:p>
            <a:pPr marL="225425" marR="0" lvl="1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Second level</a:t>
            </a:r>
          </a:p>
          <a:p>
            <a:pPr marL="225425" marR="0" lvl="2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Third level</a:t>
            </a:r>
          </a:p>
          <a:p>
            <a:pPr marL="225425" marR="0" lvl="3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4737050" y="3298839"/>
            <a:ext cx="6665415" cy="1274195"/>
          </a:xfrm>
        </p:spPr>
        <p:txBody>
          <a:bodyPr>
            <a:spAutoFit/>
          </a:bodyPr>
          <a:lstStyle>
            <a:lvl1pPr marL="225425" marR="0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398463" marR="0" indent="-173038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Tx/>
              <a:buFont typeface="Arial" panose="020B0604020202020204" pitchFamily="34" charset="0"/>
              <a:buChar char="•"/>
              <a:tabLst/>
              <a:defRPr/>
            </a:lvl2pPr>
            <a:lvl3pPr marL="569913" marR="0" indent="-17145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Tx/>
              <a:buFont typeface="Arial" panose="020B0604020202020204" pitchFamily="34" charset="0"/>
              <a:buChar char="•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 marL="742950" marR="0" indent="-173038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Tx/>
              <a:buFont typeface="Arial" panose="020B0604020202020204" pitchFamily="34" charset="0"/>
              <a:buChar char="•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344488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Clr>
                <a:schemeClr val="accent2"/>
              </a:buClr>
              <a:buSzPct val="90000"/>
              <a:buFont typeface="Wingdings 2" panose="05020102010507070707" pitchFamily="18" charset="2"/>
              <a:buChar char="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marL="225425" marR="0" lvl="0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Click to edit Master text styles</a:t>
            </a:r>
          </a:p>
          <a:p>
            <a:pPr marL="225425" marR="0" lvl="1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Second level</a:t>
            </a:r>
          </a:p>
          <a:p>
            <a:pPr marL="225425" marR="0" lvl="2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Third level</a:t>
            </a:r>
          </a:p>
          <a:p>
            <a:pPr marL="225425" marR="0" lvl="3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Fourth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559380" y="2974244"/>
            <a:ext cx="2266277" cy="0"/>
          </a:xfrm>
          <a:prstGeom prst="line">
            <a:avLst/>
          </a:prstGeom>
          <a:ln w="3175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560832" y="2290445"/>
            <a:ext cx="3327699" cy="653741"/>
          </a:xfrm>
        </p:spPr>
        <p:txBody>
          <a:bodyPr>
            <a:noAutofit/>
          </a:bodyPr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4737050" y="2974245"/>
            <a:ext cx="6666051" cy="306835"/>
          </a:xfrm>
        </p:spPr>
        <p:txBody>
          <a:bodyPr anchor="ctr">
            <a:noAutofit/>
          </a:bodyPr>
          <a:lstStyle>
            <a:lvl1pPr marL="0" indent="0">
              <a:lnSpc>
                <a:spcPct val="120000"/>
              </a:lnSpc>
              <a:spcBef>
                <a:spcPts val="1800"/>
              </a:spcBef>
              <a:buNone/>
              <a:defRPr sz="1400" b="1" i="0" cap="all" spc="30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7"/>
          </p:nvPr>
        </p:nvSpPr>
        <p:spPr>
          <a:xfrm>
            <a:off x="4737050" y="4980530"/>
            <a:ext cx="6666051" cy="1274195"/>
          </a:xfrm>
        </p:spPr>
        <p:txBody>
          <a:bodyPr>
            <a:spAutoFit/>
          </a:bodyPr>
          <a:lstStyle>
            <a:lvl1pPr marL="225425" marR="0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398463" marR="0" indent="-173038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Tx/>
              <a:buFont typeface="Arial" panose="020B0604020202020204" pitchFamily="34" charset="0"/>
              <a:buChar char="•"/>
              <a:tabLst/>
              <a:defRPr/>
            </a:lvl2pPr>
            <a:lvl3pPr marL="569913" marR="0" indent="-17145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Tx/>
              <a:buFont typeface="Arial" panose="020B0604020202020204" pitchFamily="34" charset="0"/>
              <a:buChar char="•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 marL="742950" marR="0" indent="-173038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Tx/>
              <a:buFont typeface="Arial" panose="020B0604020202020204" pitchFamily="34" charset="0"/>
              <a:buChar char="•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344488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Clr>
                <a:schemeClr val="accent2"/>
              </a:buClr>
              <a:buSzPct val="90000"/>
              <a:buFont typeface="Wingdings 2" panose="05020102010507070707" pitchFamily="18" charset="2"/>
              <a:buChar char=""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marL="225425" marR="0" lvl="0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Click to edit Master text styles</a:t>
            </a:r>
          </a:p>
          <a:p>
            <a:pPr marL="225425" marR="0" lvl="1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Second level</a:t>
            </a:r>
          </a:p>
          <a:p>
            <a:pPr marL="225425" marR="0" lvl="2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Third level</a:t>
            </a:r>
          </a:p>
          <a:p>
            <a:pPr marL="225425" marR="0" lvl="3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Fourth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751394" y="4615032"/>
            <a:ext cx="6651071" cy="326223"/>
          </a:xfrm>
        </p:spPr>
        <p:txBody>
          <a:bodyPr anchor="ctr">
            <a:noAutofit/>
          </a:bodyPr>
          <a:lstStyle>
            <a:lvl1pPr marL="0" indent="0">
              <a:lnSpc>
                <a:spcPct val="120000"/>
              </a:lnSpc>
              <a:spcBef>
                <a:spcPts val="1800"/>
              </a:spcBef>
              <a:buNone/>
              <a:defRPr sz="1400" b="1" i="0" cap="all" spc="30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706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7256" y="2126536"/>
            <a:ext cx="3814289" cy="923330"/>
          </a:xfrm>
        </p:spPr>
        <p:txBody>
          <a:bodyPr anchor="t" anchorCtr="0">
            <a:spAutoFit/>
          </a:bodyPr>
          <a:lstStyle>
            <a:lvl1pPr>
              <a:lnSpc>
                <a:spcPct val="100000"/>
              </a:lnSpc>
              <a:defRPr sz="30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edit. Adjust size to 30 – 38 pt.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780085" y="1647117"/>
            <a:ext cx="6738813" cy="364564"/>
          </a:xfrm>
        </p:spPr>
        <p:txBody>
          <a:bodyPr>
            <a:noAutofit/>
          </a:bodyPr>
          <a:lstStyle>
            <a:lvl1pPr marL="0" indent="0">
              <a:buNone/>
              <a:defRPr sz="1600" b="1" i="0" cap="all" spc="20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4780084" y="3590675"/>
            <a:ext cx="6738815" cy="368140"/>
          </a:xfrm>
        </p:spPr>
        <p:txBody>
          <a:bodyPr>
            <a:noAutofit/>
          </a:bodyPr>
          <a:lstStyle>
            <a:lvl1pPr marL="0" indent="0">
              <a:buNone/>
              <a:defRPr sz="1600" b="1" i="0" cap="all" spc="20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8"/>
          </p:nvPr>
        </p:nvSpPr>
        <p:spPr>
          <a:xfrm>
            <a:off x="4780084" y="3976937"/>
            <a:ext cx="6738816" cy="1117229"/>
          </a:xfrm>
        </p:spPr>
        <p:txBody>
          <a:bodyPr>
            <a:sp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accent2"/>
              </a:buClr>
              <a:defRPr lang="en-US" sz="1200" kern="1200" dirty="0" smtClean="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  <a:lvl2pPr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accent2"/>
              </a:buClr>
              <a:defRPr lang="en-US" sz="1200" kern="1200" dirty="0" smtClean="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2pPr>
            <a:lvl3pPr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accent2"/>
              </a:buClr>
              <a:defRPr lang="en-US" sz="1200" kern="1200" dirty="0" smtClean="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3pPr>
            <a:lvl4pPr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accent2"/>
              </a:buClr>
              <a:defRPr lang="en-US" sz="1200" kern="1200" dirty="0" smtClean="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4779433" y="2022476"/>
            <a:ext cx="6739467" cy="127419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590389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1980" y="1006089"/>
            <a:ext cx="10872843" cy="25255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1133" y="1554480"/>
            <a:ext cx="10972800" cy="45498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7601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1135" y="1554480"/>
            <a:ext cx="5207995" cy="4603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6395919" y="1554480"/>
            <a:ext cx="5207995" cy="4603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0777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979" y="1006089"/>
            <a:ext cx="10990916" cy="2492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hart Placeholder 14"/>
          <p:cNvSpPr>
            <a:spLocks noGrp="1"/>
          </p:cNvSpPr>
          <p:nvPr>
            <p:ph type="chart" sz="quarter" idx="12"/>
          </p:nvPr>
        </p:nvSpPr>
        <p:spPr>
          <a:xfrm>
            <a:off x="601831" y="2904565"/>
            <a:ext cx="10972800" cy="3087448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601981" y="1554481"/>
            <a:ext cx="10972148" cy="560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2pPr>
              <a:defRPr/>
            </a:lvl2pPr>
            <a:lvl3pPr marL="398463" indent="0">
              <a:buNone/>
              <a:defRPr/>
            </a:lvl3pPr>
            <a:lvl9pPr marL="3657600" indent="0"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01133" y="6070169"/>
            <a:ext cx="10972800" cy="14775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i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insert source</a:t>
            </a:r>
          </a:p>
        </p:txBody>
      </p:sp>
    </p:spTree>
    <p:extLst>
      <p:ext uri="{BB962C8B-B14F-4D97-AF65-F5344CB8AC3E}">
        <p14:creationId xmlns:p14="http://schemas.microsoft.com/office/powerpoint/2010/main" val="3739382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 &amp; 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979" y="1006089"/>
            <a:ext cx="10990916" cy="2492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hart Placeholder 14"/>
          <p:cNvSpPr>
            <a:spLocks noGrp="1"/>
          </p:cNvSpPr>
          <p:nvPr>
            <p:ph type="chart" sz="quarter" idx="12"/>
          </p:nvPr>
        </p:nvSpPr>
        <p:spPr>
          <a:xfrm>
            <a:off x="601133" y="2905545"/>
            <a:ext cx="5351432" cy="3090672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601981" y="1554481"/>
            <a:ext cx="10972148" cy="560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Chart Placeholder 14"/>
          <p:cNvSpPr>
            <a:spLocks noGrp="1"/>
          </p:cNvSpPr>
          <p:nvPr>
            <p:ph type="chart" sz="quarter" idx="14"/>
          </p:nvPr>
        </p:nvSpPr>
        <p:spPr>
          <a:xfrm>
            <a:off x="6212775" y="2905545"/>
            <a:ext cx="5351432" cy="3090672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01133" y="6070169"/>
            <a:ext cx="10972800" cy="14775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i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insert source</a:t>
            </a:r>
          </a:p>
        </p:txBody>
      </p:sp>
    </p:spTree>
    <p:extLst>
      <p:ext uri="{BB962C8B-B14F-4D97-AF65-F5344CB8AC3E}">
        <p14:creationId xmlns:p14="http://schemas.microsoft.com/office/powerpoint/2010/main" val="15120416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979" y="1006089"/>
            <a:ext cx="10990916" cy="2492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601980" y="1554479"/>
            <a:ext cx="5413248" cy="560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2pPr>
              <a:defRPr/>
            </a:lvl2pPr>
            <a:lvl3pPr marL="398463" indent="0">
              <a:buNone/>
              <a:defRPr/>
            </a:lvl3pPr>
            <a:lvl9pPr marL="3657600" indent="0"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01133" y="6070169"/>
            <a:ext cx="10972800" cy="14775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i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insert source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4"/>
          </p:nvPr>
        </p:nvSpPr>
        <p:spPr>
          <a:xfrm>
            <a:off x="604371" y="3826142"/>
            <a:ext cx="5413248" cy="560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2pPr>
              <a:defRPr/>
            </a:lvl2pPr>
            <a:lvl3pPr marL="398463" indent="0">
              <a:buNone/>
              <a:defRPr/>
            </a:lvl3pPr>
            <a:lvl9pPr marL="3657600" indent="0"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idx="15"/>
          </p:nvPr>
        </p:nvSpPr>
        <p:spPr>
          <a:xfrm>
            <a:off x="6155315" y="1556271"/>
            <a:ext cx="5413248" cy="560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2pPr>
              <a:defRPr/>
            </a:lvl2pPr>
            <a:lvl3pPr marL="398463" indent="0">
              <a:buNone/>
              <a:defRPr/>
            </a:lvl3pPr>
            <a:lvl9pPr marL="3657600" indent="0"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idx="16"/>
          </p:nvPr>
        </p:nvSpPr>
        <p:spPr>
          <a:xfrm>
            <a:off x="6157705" y="3827934"/>
            <a:ext cx="5413248" cy="560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2pPr>
              <a:defRPr/>
            </a:lvl2pPr>
            <a:lvl3pPr marL="398463" indent="0">
              <a:buNone/>
              <a:defRPr/>
            </a:lvl3pPr>
            <a:lvl9pPr marL="3657600" indent="0"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387962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 &amp; 3 Add 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979" y="1006089"/>
            <a:ext cx="10990916" cy="2492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601981" y="1554480"/>
            <a:ext cx="10972148" cy="560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601135" y="3646844"/>
            <a:ext cx="3378263" cy="229788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3"/>
          <p:cNvSpPr>
            <a:spLocks noGrp="1" noChangeAspect="1"/>
          </p:cNvSpPr>
          <p:nvPr>
            <p:ph sz="quarter" idx="15"/>
          </p:nvPr>
        </p:nvSpPr>
        <p:spPr>
          <a:xfrm>
            <a:off x="4406869" y="3646844"/>
            <a:ext cx="3378263" cy="229788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16"/>
          </p:nvPr>
        </p:nvSpPr>
        <p:spPr>
          <a:xfrm>
            <a:off x="8185945" y="3646844"/>
            <a:ext cx="3378263" cy="229788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01133" y="6070169"/>
            <a:ext cx="10972800" cy="14775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i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insert source</a:t>
            </a:r>
          </a:p>
        </p:txBody>
      </p:sp>
    </p:spTree>
    <p:extLst>
      <p:ext uri="{BB962C8B-B14F-4D97-AF65-F5344CB8AC3E}">
        <p14:creationId xmlns:p14="http://schemas.microsoft.com/office/powerpoint/2010/main" val="634738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 &amp; Char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hart Placeholder 14"/>
          <p:cNvSpPr>
            <a:spLocks noGrp="1"/>
          </p:cNvSpPr>
          <p:nvPr>
            <p:ph type="chart" sz="quarter" idx="12"/>
          </p:nvPr>
        </p:nvSpPr>
        <p:spPr>
          <a:xfrm>
            <a:off x="5206703" y="1554481"/>
            <a:ext cx="6440243" cy="336176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01134" y="1554481"/>
            <a:ext cx="4476751" cy="445635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01133" y="6070169"/>
            <a:ext cx="10972800" cy="14775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i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insert source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1979" y="1006089"/>
            <a:ext cx="10990916" cy="2492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7964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601980" y="1006089"/>
            <a:ext cx="11001933" cy="2492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354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12192000" cy="6015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1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606611" y="3200207"/>
            <a:ext cx="10363200" cy="415498"/>
          </a:xfrm>
        </p:spPr>
        <p:txBody>
          <a:bodyPr anchor="t" anchorCtr="0">
            <a:spAutoFit/>
          </a:bodyPr>
          <a:lstStyle>
            <a:lvl1pPr algn="l">
              <a:defRPr sz="3000" baseline="0"/>
            </a:lvl1pPr>
          </a:lstStyle>
          <a:p>
            <a:r>
              <a:rPr lang="en-US" dirty="0"/>
              <a:t>Click to Edit. Adjust size from 30 – 38 pt.</a:t>
            </a:r>
          </a:p>
        </p:txBody>
      </p:sp>
    </p:spTree>
    <p:extLst>
      <p:ext uri="{BB962C8B-B14F-4D97-AF65-F5344CB8AC3E}">
        <p14:creationId xmlns:p14="http://schemas.microsoft.com/office/powerpoint/2010/main" val="23072031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Tau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12192000" cy="6015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606611" y="3200207"/>
            <a:ext cx="10363200" cy="415498"/>
          </a:xfrm>
        </p:spPr>
        <p:txBody>
          <a:bodyPr anchor="t" anchorCtr="0">
            <a:spAutoFit/>
          </a:bodyPr>
          <a:lstStyle>
            <a:lvl1pPr algn="l">
              <a:defRPr sz="3000"/>
            </a:lvl1pPr>
          </a:lstStyle>
          <a:p>
            <a:r>
              <a:rPr lang="en-US" dirty="0"/>
              <a:t>Click to Edit. Adjust size from 30 – 38 pt.</a:t>
            </a:r>
          </a:p>
        </p:txBody>
      </p:sp>
    </p:spTree>
    <p:extLst>
      <p:ext uri="{BB962C8B-B14F-4D97-AF65-F5344CB8AC3E}">
        <p14:creationId xmlns:p14="http://schemas.microsoft.com/office/powerpoint/2010/main" val="4486599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12192000" cy="6015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606611" y="3200207"/>
            <a:ext cx="10363200" cy="415498"/>
          </a:xfrm>
        </p:spPr>
        <p:txBody>
          <a:bodyPr anchor="t" anchorCtr="0">
            <a:sp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Edit. Adjust size from 30 – 38 pt.</a:t>
            </a:r>
          </a:p>
        </p:txBody>
      </p:sp>
    </p:spTree>
    <p:extLst>
      <p:ext uri="{BB962C8B-B14F-4D97-AF65-F5344CB8AC3E}">
        <p14:creationId xmlns:p14="http://schemas.microsoft.com/office/powerpoint/2010/main" val="38957278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12192000" cy="6015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606611" y="3200207"/>
            <a:ext cx="10363200" cy="415498"/>
          </a:xfrm>
        </p:spPr>
        <p:txBody>
          <a:bodyPr anchor="t" anchorCtr="0">
            <a:spAutoFit/>
          </a:bodyPr>
          <a:lstStyle>
            <a:lvl1pPr algn="l">
              <a:defRPr sz="3000"/>
            </a:lvl1pPr>
          </a:lstStyle>
          <a:p>
            <a:r>
              <a:rPr lang="en-US" dirty="0"/>
              <a:t>Click to Edit. Adjust size from 30 – 38 pt.</a:t>
            </a:r>
          </a:p>
        </p:txBody>
      </p:sp>
    </p:spTree>
    <p:extLst>
      <p:ext uri="{BB962C8B-B14F-4D97-AF65-F5344CB8AC3E}">
        <p14:creationId xmlns:p14="http://schemas.microsoft.com/office/powerpoint/2010/main" val="409619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9148807" y="6601191"/>
            <a:ext cx="2743200" cy="1538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</a:defRPr>
            </a:lvl1pPr>
          </a:lstStyle>
          <a:p>
            <a:fld id="{DF8096FD-41B5-2F46-9EA1-01A78F53584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914400" y="2448862"/>
            <a:ext cx="10363200" cy="609398"/>
          </a:xfrm>
        </p:spPr>
        <p:txBody>
          <a:bodyPr anchor="t" anchorCtr="0">
            <a:sp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3301197" y="2805077"/>
            <a:ext cx="1219200" cy="91440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000" b="0" i="0" dirty="0">
              <a:latin typeface="Arial Regular" charset="0"/>
              <a:ea typeface="Arial Regular" charset="0"/>
              <a:cs typeface="Arial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6413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Black &amp;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1000" dirty="0">
              <a:latin typeface="Arial Regular" charset="0"/>
              <a:ea typeface="Arial Regular" charset="0"/>
              <a:cs typeface="Arial Regular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3301197" y="2805077"/>
            <a:ext cx="1219200" cy="91440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000" b="0" i="0" dirty="0">
              <a:latin typeface="Arial Regular" charset="0"/>
              <a:ea typeface="Arial Regular" charset="0"/>
              <a:cs typeface="Arial Regular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914400" y="2448862"/>
            <a:ext cx="10363200" cy="609398"/>
          </a:xfrm>
        </p:spPr>
        <p:txBody>
          <a:bodyPr anchor="t" anchorCtr="0">
            <a:sp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75083" y="4648131"/>
            <a:ext cx="1223172" cy="142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484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F4D7AC-B94D-4FAD-AB4F-F8E92F0DF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61209-0334-44A4-A71F-1F7C057B6A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F4AA2-8EDB-4850-A1F5-1DB4983B66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947AC-1243-4A16-86F6-EF9769DD810E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33FE4-3C89-4A15-B80F-DC6C7A51C9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57043-D475-4397-B78F-344487964A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9AC60-FDB5-470A-9806-6D84B179E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874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1980" y="1006089"/>
            <a:ext cx="11001933" cy="2492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981" y="1550083"/>
            <a:ext cx="10972148" cy="182781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601981" y="6555026"/>
            <a:ext cx="1697473" cy="246221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latin typeface="Arial" charset="0"/>
                <a:ea typeface="Arial" charset="0"/>
                <a:cs typeface="Arial" charset="0"/>
              </a:rPr>
              <a:t>© PFM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1474824" y="6500876"/>
            <a:ext cx="52848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05F1538-3331-E648-B801-7E18C85EB11D}" type="slidenum">
              <a:rPr lang="en-US" sz="1100" smtClean="0"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451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  <p:sldLayoutId id="2147484027" r:id="rId12"/>
    <p:sldLayoutId id="2147484028" r:id="rId13"/>
    <p:sldLayoutId id="2147484029" r:id="rId14"/>
    <p:sldLayoutId id="2147484030" r:id="rId15"/>
    <p:sldLayoutId id="2147484031" r:id="rId16"/>
    <p:sldLayoutId id="2147484032" r:id="rId17"/>
    <p:sldLayoutId id="2147484033" r:id="rId18"/>
    <p:sldLayoutId id="2147484034" r:id="rId19"/>
    <p:sldLayoutId id="2147484035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b="1" i="0" kern="1200">
          <a:solidFill>
            <a:schemeClr val="tx2"/>
          </a:solidFill>
          <a:latin typeface="Arial" charset="0"/>
          <a:ea typeface="Arial" charset="0"/>
          <a:cs typeface="Arial" charset="0"/>
        </a:defRPr>
      </a:lvl1pPr>
    </p:titleStyle>
    <p:bodyStyle>
      <a:lvl1pPr marL="225425" indent="-225425" algn="l" defTabSz="914400" rtl="0" eaLnBrk="1" latinLnBrk="0" hangingPunct="1">
        <a:lnSpc>
          <a:spcPct val="110000"/>
        </a:lnSpc>
        <a:spcBef>
          <a:spcPts val="1200"/>
        </a:spcBef>
        <a:buClr>
          <a:schemeClr val="accent2"/>
        </a:buClr>
        <a:buSzPct val="90000"/>
        <a:buFont typeface="Wingdings 2" panose="05020102010507070707" pitchFamily="18" charset="2"/>
        <a:buChar char="Ã"/>
        <a:defRPr sz="1200" kern="1200">
          <a:solidFill>
            <a:schemeClr val="tx2"/>
          </a:solidFill>
          <a:latin typeface="+mn-lt"/>
          <a:ea typeface="Arial" charset="0"/>
          <a:cs typeface="Arial" charset="0"/>
        </a:defRPr>
      </a:lvl1pPr>
      <a:lvl2pPr marL="398463" indent="-173038" algn="l" defTabSz="914400" rtl="0" eaLnBrk="1" latinLnBrk="0" hangingPunct="1">
        <a:lnSpc>
          <a:spcPct val="11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Soleil" charset="0"/>
          <a:cs typeface="Soleil" charset="0"/>
        </a:defRPr>
      </a:lvl2pPr>
      <a:lvl3pPr marL="569913" indent="-171450" algn="l" defTabSz="914400" rtl="0" eaLnBrk="1" latinLnBrk="0" hangingPunct="1">
        <a:lnSpc>
          <a:spcPct val="11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Arial" charset="0"/>
          <a:cs typeface="Arial" charset="0"/>
        </a:defRPr>
      </a:lvl3pPr>
      <a:lvl4pPr marL="742950" indent="-173038" algn="l" defTabSz="914400" rtl="0" eaLnBrk="1" latinLnBrk="0" hangingPunct="1">
        <a:lnSpc>
          <a:spcPct val="11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Arial" charset="0"/>
          <a:cs typeface="Arial" charset="0"/>
        </a:defRPr>
      </a:lvl4pPr>
      <a:lvl5pPr marL="914400" indent="-173038" algn="l" defTabSz="914400" rtl="0" eaLnBrk="1" latinLnBrk="0" hangingPunct="1">
        <a:lnSpc>
          <a:spcPct val="11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2"/>
          </a:solidFill>
          <a:latin typeface="+mn-lt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5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11" Type="http://schemas.microsoft.com/office/2007/relationships/diagramDrawing" Target="../diagrams/drawing1.xml"/><Relationship Id="rId5" Type="http://schemas.openxmlformats.org/officeDocument/2006/relationships/image" Target="../media/image17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6.svg"/><Relationship Id="rId9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D26520-D806-4A04-8AAF-3674368F7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4"/>
            <a:ext cx="12192000" cy="46756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DA0DEF-E5DF-472D-BE62-24C13A3D8CA3}"/>
              </a:ext>
            </a:extLst>
          </p:cNvPr>
          <p:cNvSpPr txBox="1"/>
          <p:nvPr/>
        </p:nvSpPr>
        <p:spPr>
          <a:xfrm>
            <a:off x="635619" y="4884234"/>
            <a:ext cx="1077031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Rockwell" panose="02060603020205020403" pitchFamily="18" charset="0"/>
              </a:rPr>
              <a:t>	Memphis Public Service Corps Update</a:t>
            </a:r>
          </a:p>
          <a:p>
            <a:r>
              <a:rPr lang="en-US" sz="1200" dirty="0">
                <a:latin typeface="Rockwell" panose="02060603020205020403" pitchFamily="18" charset="0"/>
              </a:rPr>
              <a:t>	———</a:t>
            </a:r>
          </a:p>
          <a:p>
            <a:r>
              <a:rPr lang="en-US" sz="1600" dirty="0">
                <a:latin typeface="Rockwell" panose="02060603020205020403" pitchFamily="18" charset="0"/>
              </a:rPr>
              <a:t>	June 2021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8F04895-F185-4151-A022-928D62094E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129" y="5883139"/>
            <a:ext cx="2255054" cy="6539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803779-4D5A-4D11-B09A-926BECB1BB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10" y="4884234"/>
            <a:ext cx="1190638" cy="119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18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2C0716-18B4-4EA1-A564-4DBB6F602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3130041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b="1" dirty="0">
                <a:latin typeface="Rockwell" panose="02060603020205020403" pitchFamily="18" charset="0"/>
              </a:rPr>
              <a:t>Program Design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FACDE3-E42C-465B-A5EE-2E76FD5080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8"/>
          <a:stretch/>
        </p:blipFill>
        <p:spPr>
          <a:xfrm>
            <a:off x="5922492" y="666728"/>
            <a:ext cx="5536001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717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AF4C-F1AC-4FFD-94F2-0047E86CE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Rockwell" panose="02060603020205020403" pitchFamily="18" charset="0"/>
              </a:rPr>
              <a:t>Overview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40AA7D-882F-4601-B836-9AD40E3F86A6}"/>
              </a:ext>
            </a:extLst>
          </p:cNvPr>
          <p:cNvCxnSpPr>
            <a:cxnSpLocks/>
          </p:cNvCxnSpPr>
          <p:nvPr/>
        </p:nvCxnSpPr>
        <p:spPr>
          <a:xfrm>
            <a:off x="838200" y="6345044"/>
            <a:ext cx="79712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E82798B-5883-4DEA-82B3-3728250C5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746" y="5891800"/>
            <a:ext cx="2255054" cy="65396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733B45-ECC3-443A-B48D-122ED9D61743}"/>
              </a:ext>
            </a:extLst>
          </p:cNvPr>
          <p:cNvSpPr txBox="1"/>
          <p:nvPr/>
        </p:nvSpPr>
        <p:spPr>
          <a:xfrm>
            <a:off x="838200" y="1988835"/>
            <a:ext cx="10515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200" dirty="0">
                <a:latin typeface="Rockwell" panose="02060603020205020403" pitchFamily="18" charset="0"/>
              </a:rPr>
              <a:t>The Memphis Public Service Corps (MPSC) offers part time employment opportunities to 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Rockwell" panose="02060603020205020403" pitchFamily="18" charset="0"/>
              </a:rPr>
              <a:t>serve the community</a:t>
            </a:r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>
                <a:latin typeface="Rockwell" panose="02060603020205020403" pitchFamily="18" charset="0"/>
              </a:rPr>
              <a:t>through various blight remediation efforts around Memphis. PSC targets opportunity youth and those with certain criminal backgrounds.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799EA0-42B1-4EC8-B240-E814C5AFAE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938"/>
            <a:ext cx="980402" cy="98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45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AF4C-F1AC-4FFD-94F2-0047E86CE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Rockwell" panose="02060603020205020403" pitchFamily="18" charset="0"/>
              </a:rPr>
              <a:t>Eligibility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40AA7D-882F-4601-B836-9AD40E3F86A6}"/>
              </a:ext>
            </a:extLst>
          </p:cNvPr>
          <p:cNvCxnSpPr>
            <a:cxnSpLocks/>
          </p:cNvCxnSpPr>
          <p:nvPr/>
        </p:nvCxnSpPr>
        <p:spPr>
          <a:xfrm>
            <a:off x="838200" y="6345044"/>
            <a:ext cx="79712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E82798B-5883-4DEA-82B3-3728250C5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746" y="5891800"/>
            <a:ext cx="2255054" cy="65396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733B45-ECC3-443A-B48D-122ED9D61743}"/>
              </a:ext>
            </a:extLst>
          </p:cNvPr>
          <p:cNvSpPr txBox="1"/>
          <p:nvPr/>
        </p:nvSpPr>
        <p:spPr>
          <a:xfrm>
            <a:off x="838201" y="1692273"/>
            <a:ext cx="105156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>
                <a:latin typeface="Rockwell" panose="02060603020205020403" pitchFamily="18" charset="0"/>
              </a:rPr>
              <a:t>Age 18 or older</a:t>
            </a:r>
          </a:p>
          <a:p>
            <a:pPr>
              <a:spcAft>
                <a:spcPts val="600"/>
              </a:spcAft>
            </a:pPr>
            <a:endParaRPr lang="en-US" sz="3200" dirty="0">
              <a:latin typeface="Rockwell" panose="02060603020205020403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3200" dirty="0">
                <a:latin typeface="Rockwell" panose="02060603020205020403" pitchFamily="18" charset="0"/>
              </a:rPr>
              <a:t>Pass background check</a:t>
            </a:r>
          </a:p>
          <a:p>
            <a:pPr>
              <a:spcAft>
                <a:spcPts val="600"/>
              </a:spcAft>
            </a:pPr>
            <a:endParaRPr lang="en-US" sz="3200" dirty="0">
              <a:latin typeface="Rockwell" panose="02060603020205020403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3200" dirty="0">
                <a:latin typeface="Rockwell" panose="02060603020205020403" pitchFamily="18" charset="0"/>
              </a:rPr>
              <a:t>1 year participation (1 year extension eligible)</a:t>
            </a:r>
          </a:p>
          <a:p>
            <a:pPr>
              <a:spcAft>
                <a:spcPts val="600"/>
              </a:spcAft>
            </a:pPr>
            <a:endParaRPr lang="en-US" sz="3200" dirty="0">
              <a:latin typeface="Rockwell" panose="020606030202050204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799EA0-42B1-4EC8-B240-E814C5AFAE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938"/>
            <a:ext cx="980402" cy="98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553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2C0716-18B4-4EA1-A564-4DBB6F602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3130041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b="1" dirty="0">
                <a:latin typeface="Rockwell" panose="02060603020205020403" pitchFamily="18" charset="0"/>
              </a:rPr>
              <a:t>Crew Members</a:t>
            </a:r>
            <a:br>
              <a:rPr lang="en-US" sz="5400" b="1" dirty="0">
                <a:latin typeface="Rockwell" panose="02060603020205020403" pitchFamily="18" charset="0"/>
              </a:rPr>
            </a:br>
            <a:r>
              <a:rPr lang="en-US" sz="5400" b="1" dirty="0">
                <a:latin typeface="Rockwell" panose="02060603020205020403" pitchFamily="18" charset="0"/>
              </a:rPr>
              <a:t>Status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FACDE3-E42C-465B-A5EE-2E76FD5080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8"/>
          <a:stretch/>
        </p:blipFill>
        <p:spPr>
          <a:xfrm>
            <a:off x="5922492" y="666728"/>
            <a:ext cx="5536001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908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AF4C-F1AC-4FFD-94F2-0047E86CE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Rockwell" panose="02060603020205020403" pitchFamily="18" charset="0"/>
              </a:rPr>
              <a:t>PSC Crew Member Status Update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40AA7D-882F-4601-B836-9AD40E3F86A6}"/>
              </a:ext>
            </a:extLst>
          </p:cNvPr>
          <p:cNvCxnSpPr>
            <a:cxnSpLocks/>
          </p:cNvCxnSpPr>
          <p:nvPr/>
        </p:nvCxnSpPr>
        <p:spPr>
          <a:xfrm>
            <a:off x="838200" y="6345044"/>
            <a:ext cx="79712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E82798B-5883-4DEA-82B3-3728250C5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746" y="5891800"/>
            <a:ext cx="2255054" cy="653966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99EA0-42B1-4EC8-B240-E814C5AFAE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938"/>
            <a:ext cx="980402" cy="980402"/>
          </a:xfrm>
          <a:prstGeom prst="rect">
            <a:avLst/>
          </a:prstGeom>
        </p:spPr>
      </p:pic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A7355454-BA40-4D40-8C74-EA4534D332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596468"/>
              </p:ext>
            </p:extLst>
          </p:nvPr>
        </p:nvGraphicFramePr>
        <p:xfrm>
          <a:off x="980402" y="1600200"/>
          <a:ext cx="4739034" cy="2377440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2086450">
                  <a:extLst>
                    <a:ext uri="{9D8B030D-6E8A-4147-A177-3AD203B41FA5}">
                      <a16:colId xmlns:a16="http://schemas.microsoft.com/office/drawing/2014/main" val="2540533302"/>
                    </a:ext>
                  </a:extLst>
                </a:gridCol>
                <a:gridCol w="1499286">
                  <a:extLst>
                    <a:ext uri="{9D8B030D-6E8A-4147-A177-3AD203B41FA5}">
                      <a16:colId xmlns:a16="http://schemas.microsoft.com/office/drawing/2014/main" val="1498231886"/>
                    </a:ext>
                  </a:extLst>
                </a:gridCol>
                <a:gridCol w="1153298">
                  <a:extLst>
                    <a:ext uri="{9D8B030D-6E8A-4147-A177-3AD203B41FA5}">
                      <a16:colId xmlns:a16="http://schemas.microsoft.com/office/drawing/2014/main" val="1948879465"/>
                    </a:ext>
                  </a:extLst>
                </a:gridCol>
              </a:tblGrid>
              <a:tr h="364664">
                <a:tc>
                  <a:txBody>
                    <a:bodyPr/>
                    <a:lstStyle/>
                    <a:p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FY20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FY21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4909949"/>
                  </a:ext>
                </a:extLst>
              </a:tr>
              <a:tr h="364664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+mn-lt"/>
                        </a:rPr>
                        <a:t>Onboarded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5151829"/>
                  </a:ext>
                </a:extLst>
              </a:tr>
              <a:tr h="629418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+mn-lt"/>
                        </a:rPr>
                        <a:t>Rolling Onboard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42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1918842"/>
                  </a:ext>
                </a:extLst>
              </a:tr>
              <a:tr h="364664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+mn-lt"/>
                        </a:rPr>
                        <a:t>Current Active P/T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+mn-lt"/>
                        </a:rPr>
                        <a:t>1</a:t>
                      </a:r>
                      <a:r>
                        <a:rPr lang="en-US" dirty="0">
                          <a:latin typeface="+mn-lt"/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1556191"/>
                  </a:ext>
                </a:extLst>
              </a:tr>
              <a:tr h="629418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+mn-lt"/>
                        </a:rPr>
                        <a:t>Resigned - Other </a:t>
                      </a:r>
                      <a:r>
                        <a:rPr lang="en-US" dirty="0" err="1">
                          <a:latin typeface="+mn-lt"/>
                        </a:rPr>
                        <a:t>CoM</a:t>
                      </a:r>
                      <a:r>
                        <a:rPr lang="en-US" dirty="0">
                          <a:latin typeface="+mn-lt"/>
                        </a:rPr>
                        <a:t> Opportunity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5744313"/>
                  </a:ext>
                </a:extLst>
              </a:tr>
            </a:tbl>
          </a:graphicData>
        </a:graphic>
      </p:graphicFrame>
      <p:graphicFrame>
        <p:nvGraphicFramePr>
          <p:cNvPr id="11" name="Table 3">
            <a:extLst>
              <a:ext uri="{FF2B5EF4-FFF2-40B4-BE49-F238E27FC236}">
                <a16:creationId xmlns:a16="http://schemas.microsoft.com/office/drawing/2014/main" id="{56F9834F-D564-4363-83D3-D721364E7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242813"/>
              </p:ext>
            </p:extLst>
          </p:nvPr>
        </p:nvGraphicFramePr>
        <p:xfrm>
          <a:off x="6557636" y="3992069"/>
          <a:ext cx="4064000" cy="1651000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5405333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948879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</a:rPr>
                        <a:t>FY21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490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</a:rPr>
                        <a:t>Employed via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975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</a:rPr>
                        <a:t>Driver’s License Reinstatement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40594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15A5712-0320-49CA-A6FD-898BDFDBB8A7}"/>
              </a:ext>
            </a:extLst>
          </p:cNvPr>
          <p:cNvSpPr txBox="1"/>
          <p:nvPr/>
        </p:nvSpPr>
        <p:spPr>
          <a:xfrm>
            <a:off x="6504618" y="2934904"/>
            <a:ext cx="406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cap="small" dirty="0">
                <a:solidFill>
                  <a:schemeClr val="bg2">
                    <a:lumMod val="50000"/>
                  </a:schemeClr>
                </a:solidFill>
                <a:latin typeface="Rockwell" panose="02060603020205020403" pitchFamily="18" charset="0"/>
              </a:rPr>
              <a:t>MHU &amp; WOWS Assistance</a:t>
            </a:r>
          </a:p>
        </p:txBody>
      </p:sp>
    </p:spTree>
    <p:extLst>
      <p:ext uri="{BB962C8B-B14F-4D97-AF65-F5344CB8AC3E}">
        <p14:creationId xmlns:p14="http://schemas.microsoft.com/office/powerpoint/2010/main" val="3146507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2C0716-18B4-4EA1-A564-4DBB6F602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3130041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b="1" dirty="0">
                <a:latin typeface="Rockwell" panose="02060603020205020403" pitchFamily="18" charset="0"/>
              </a:rPr>
              <a:t>Performance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FACDE3-E42C-465B-A5EE-2E76FD5080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8"/>
          <a:stretch/>
        </p:blipFill>
        <p:spPr>
          <a:xfrm>
            <a:off x="5922492" y="666728"/>
            <a:ext cx="5536001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22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AF4C-F1AC-4FFD-94F2-0047E86CE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Rockwell" panose="02060603020205020403" pitchFamily="18" charset="0"/>
              </a:rPr>
              <a:t>Tasks include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40AA7D-882F-4601-B836-9AD40E3F86A6}"/>
              </a:ext>
            </a:extLst>
          </p:cNvPr>
          <p:cNvCxnSpPr>
            <a:cxnSpLocks/>
          </p:cNvCxnSpPr>
          <p:nvPr/>
        </p:nvCxnSpPr>
        <p:spPr>
          <a:xfrm>
            <a:off x="838200" y="6345044"/>
            <a:ext cx="79712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E82798B-5883-4DEA-82B3-3728250C5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746" y="5891800"/>
            <a:ext cx="2255054" cy="65396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733B45-ECC3-443A-B48D-122ED9D61743}"/>
              </a:ext>
            </a:extLst>
          </p:cNvPr>
          <p:cNvSpPr txBox="1"/>
          <p:nvPr/>
        </p:nvSpPr>
        <p:spPr>
          <a:xfrm>
            <a:off x="838202" y="1605776"/>
            <a:ext cx="10874827" cy="43858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4400" b="1" dirty="0">
                <a:latin typeface="Rockwell" panose="02060603020205020403" pitchFamily="18" charset="0"/>
              </a:rPr>
              <a:t>Clearing: </a:t>
            </a:r>
            <a:r>
              <a:rPr lang="en-US" sz="4400" dirty="0">
                <a:solidFill>
                  <a:schemeClr val="accent6">
                    <a:lumMod val="50000"/>
                  </a:schemeClr>
                </a:solidFill>
                <a:latin typeface="Rockwell" panose="02060603020205020403" pitchFamily="18" charset="0"/>
              </a:rPr>
              <a:t>Litter, Tires, Brush, and Trash</a:t>
            </a:r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4400" b="1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</a:rPr>
              <a:t>from</a:t>
            </a:r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4400" u="sng" dirty="0">
                <a:solidFill>
                  <a:srgbClr val="FF0000"/>
                </a:solidFill>
                <a:latin typeface="Rockwell" panose="02060603020205020403" pitchFamily="18" charset="0"/>
              </a:rPr>
              <a:t>Parks, Streets, Alleys, Rights-of-ways, Illegal dumps </a:t>
            </a:r>
            <a:r>
              <a:rPr lang="en-US" sz="4400" b="1" u="sng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  <a:latin typeface="Rockwell" panose="02060603020205020403" pitchFamily="18" charset="0"/>
              </a:rPr>
              <a:t>and</a:t>
            </a:r>
            <a:r>
              <a:rPr lang="en-US" sz="4400" u="sng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4400" u="sng" dirty="0">
                <a:solidFill>
                  <a:srgbClr val="FF0000"/>
                </a:solidFill>
                <a:latin typeface="Rockwell" panose="02060603020205020403" pitchFamily="18" charset="0"/>
              </a:rPr>
              <a:t>Structures</a:t>
            </a:r>
          </a:p>
          <a:p>
            <a:pPr algn="just">
              <a:spcAft>
                <a:spcPts val="600"/>
              </a:spcAft>
            </a:pPr>
            <a:endParaRPr lang="en-US" sz="4400" b="1" dirty="0">
              <a:latin typeface="Rockwell" panose="02060603020205020403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 b="1" dirty="0">
                <a:latin typeface="Rockwell" panose="02060603020205020403" pitchFamily="18" charset="0"/>
              </a:rPr>
              <a:t>Or…</a:t>
            </a:r>
          </a:p>
          <a:p>
            <a:pPr lvl="1" algn="just">
              <a:spcAft>
                <a:spcPts val="600"/>
              </a:spcAft>
            </a:pPr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</a:rPr>
              <a:t>Power washing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799EA0-42B1-4EC8-B240-E814C5AFAE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938"/>
            <a:ext cx="980402" cy="98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196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C0716-18B4-4EA1-A564-4DBB6F602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Rockwell" panose="02060603020205020403" pitchFamily="18" charset="0"/>
              </a:rPr>
              <a:t>Covid-19 Response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E0F42D-2761-4CD1-A703-294799BB81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>
                <a:latin typeface="Rockwell" panose="02060603020205020403" pitchFamily="18" charset="0"/>
              </a:rPr>
              <a:t>During the height of the pandemic, corps members delivered boxes of food to residents and collected bags of litter (4/20/20 – 5/8/20)</a:t>
            </a:r>
          </a:p>
        </p:txBody>
      </p:sp>
      <p:pic>
        <p:nvPicPr>
          <p:cNvPr id="4" name="Graphic 3" descr="Fruit bowl">
            <a:extLst>
              <a:ext uri="{FF2B5EF4-FFF2-40B4-BE49-F238E27FC236}">
                <a16:creationId xmlns:a16="http://schemas.microsoft.com/office/drawing/2014/main" id="{B18BCDDD-AB6B-4411-B447-19778A070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72065" y="899924"/>
            <a:ext cx="2393092" cy="2393092"/>
          </a:xfrm>
          <a:prstGeom prst="rect">
            <a:avLst/>
          </a:prstGeom>
        </p:spPr>
      </p:pic>
      <p:pic>
        <p:nvPicPr>
          <p:cNvPr id="6" name="Graphic 5" descr="Garbage">
            <a:extLst>
              <a:ext uri="{FF2B5EF4-FFF2-40B4-BE49-F238E27FC236}">
                <a16:creationId xmlns:a16="http://schemas.microsoft.com/office/drawing/2014/main" id="{3DE5C1FA-5478-4AA8-8DE1-A6D4E2FFE4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24207" y="897288"/>
            <a:ext cx="2395728" cy="2395728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49AD1996-E3E8-4C3A-9408-3DB20703A5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2778564"/>
              </p:ext>
            </p:extLst>
          </p:nvPr>
        </p:nvGraphicFramePr>
        <p:xfrm>
          <a:off x="4075648" y="653497"/>
          <a:ext cx="4040704" cy="3308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E2ADB89-3A84-438C-A5E9-599F4D6D734A}"/>
              </a:ext>
            </a:extLst>
          </p:cNvPr>
          <p:cNvSpPr txBox="1"/>
          <p:nvPr/>
        </p:nvSpPr>
        <p:spPr>
          <a:xfrm>
            <a:off x="2111411" y="2377893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Rockwell" panose="02060603020205020403" pitchFamily="18" charset="0"/>
              </a:rPr>
              <a:t>Food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A6BD6B-2201-4DB9-A791-0038A3293718}"/>
              </a:ext>
            </a:extLst>
          </p:cNvPr>
          <p:cNvSpPr txBox="1"/>
          <p:nvPr/>
        </p:nvSpPr>
        <p:spPr>
          <a:xfrm>
            <a:off x="9192303" y="128264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Rockwell" panose="02060603020205020403" pitchFamily="18" charset="0"/>
              </a:rPr>
              <a:t>Litter</a:t>
            </a:r>
          </a:p>
        </p:txBody>
      </p:sp>
    </p:spTree>
    <p:extLst>
      <p:ext uri="{BB962C8B-B14F-4D97-AF65-F5344CB8AC3E}">
        <p14:creationId xmlns:p14="http://schemas.microsoft.com/office/powerpoint/2010/main" val="1686666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AF4C-F1AC-4FFD-94F2-0047E86CE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5306"/>
            <a:ext cx="10515600" cy="1325563"/>
          </a:xfrm>
        </p:spPr>
        <p:txBody>
          <a:bodyPr/>
          <a:lstStyle/>
          <a:p>
            <a:r>
              <a:rPr lang="en-US" b="1" dirty="0">
                <a:latin typeface="Rockwell" panose="02060603020205020403" pitchFamily="18" charset="0"/>
              </a:rPr>
              <a:t>Performance highlights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E82798B-5883-4DEA-82B3-3728250C5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746" y="5891800"/>
            <a:ext cx="2255054" cy="653966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99EA0-42B1-4EC8-B240-E814C5AFAE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74"/>
            <a:ext cx="980402" cy="980402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55CE6EB-21F8-4F42-A62B-6B35754478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731701"/>
              </p:ext>
            </p:extLst>
          </p:nvPr>
        </p:nvGraphicFramePr>
        <p:xfrm>
          <a:off x="1982718" y="1838673"/>
          <a:ext cx="7827664" cy="72009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646779">
                  <a:extLst>
                    <a:ext uri="{9D8B030D-6E8A-4147-A177-3AD203B41FA5}">
                      <a16:colId xmlns:a16="http://schemas.microsoft.com/office/drawing/2014/main" val="827371399"/>
                    </a:ext>
                  </a:extLst>
                </a:gridCol>
                <a:gridCol w="2157271">
                  <a:extLst>
                    <a:ext uri="{9D8B030D-6E8A-4147-A177-3AD203B41FA5}">
                      <a16:colId xmlns:a16="http://schemas.microsoft.com/office/drawing/2014/main" val="1525637032"/>
                    </a:ext>
                  </a:extLst>
                </a:gridCol>
                <a:gridCol w="1577873">
                  <a:extLst>
                    <a:ext uri="{9D8B030D-6E8A-4147-A177-3AD203B41FA5}">
                      <a16:colId xmlns:a16="http://schemas.microsoft.com/office/drawing/2014/main" val="3257472901"/>
                    </a:ext>
                  </a:extLst>
                </a:gridCol>
                <a:gridCol w="1445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93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2020 - 2021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Bags of Litter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Tires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Drains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78384461"/>
                  </a:ext>
                </a:extLst>
              </a:tr>
              <a:tr h="309314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</a:rPr>
                        <a:t>11</a:t>
                      </a:r>
                      <a:r>
                        <a:rPr lang="en-US" sz="2200" u="none" strike="noStrike" baseline="0" dirty="0">
                          <a:effectLst/>
                        </a:rPr>
                        <a:t> May 20 – 25 Jun 21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19,615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13,804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630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6597284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14CD36F-FED1-4F0B-95BF-A2690B320F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046534"/>
              </p:ext>
            </p:extLst>
          </p:nvPr>
        </p:nvGraphicFramePr>
        <p:xfrm>
          <a:off x="3184559" y="3309479"/>
          <a:ext cx="4266565" cy="333186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14446">
                  <a:extLst>
                    <a:ext uri="{9D8B030D-6E8A-4147-A177-3AD203B41FA5}">
                      <a16:colId xmlns:a16="http://schemas.microsoft.com/office/drawing/2014/main" val="827371399"/>
                    </a:ext>
                  </a:extLst>
                </a:gridCol>
                <a:gridCol w="1112108">
                  <a:extLst>
                    <a:ext uri="{9D8B030D-6E8A-4147-A177-3AD203B41FA5}">
                      <a16:colId xmlns:a16="http://schemas.microsoft.com/office/drawing/2014/main" val="1525637032"/>
                    </a:ext>
                  </a:extLst>
                </a:gridCol>
                <a:gridCol w="1940011">
                  <a:extLst>
                    <a:ext uri="{9D8B030D-6E8A-4147-A177-3AD203B41FA5}">
                      <a16:colId xmlns:a16="http://schemas.microsoft.com/office/drawing/2014/main" val="3257472901"/>
                    </a:ext>
                  </a:extLst>
                </a:gridCol>
              </a:tblGrid>
              <a:tr h="10134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Council</a:t>
                      </a:r>
                      <a:r>
                        <a:rPr lang="en-US" sz="2400" u="none" strike="noStrike" baseline="0" dirty="0">
                          <a:effectLst/>
                        </a:rPr>
                        <a:t> District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 dirty="0">
                          <a:effectLst/>
                        </a:rPr>
                        <a:t># of Clean-Ups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Requests</a:t>
                      </a:r>
                      <a:r>
                        <a:rPr lang="en-US" sz="2400" u="none" strike="noStrike" baseline="0" dirty="0">
                          <a:effectLst/>
                        </a:rPr>
                        <a:t> by City Council District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384461"/>
                  </a:ext>
                </a:extLst>
              </a:tr>
              <a:tr h="3240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56597284"/>
                  </a:ext>
                </a:extLst>
              </a:tr>
              <a:tr h="2828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2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9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89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2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7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597296" y="1007676"/>
            <a:ext cx="65985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>Collection Data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08102" y="2884581"/>
            <a:ext cx="2416265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cs typeface="Aharoni" panose="02010803020104030203" pitchFamily="2" charset="-79"/>
              </a:rPr>
              <a:t>* 07 May 21 – 25 Jun 21 </a:t>
            </a:r>
          </a:p>
        </p:txBody>
      </p:sp>
    </p:spTree>
    <p:extLst>
      <p:ext uri="{BB962C8B-B14F-4D97-AF65-F5344CB8AC3E}">
        <p14:creationId xmlns:p14="http://schemas.microsoft.com/office/powerpoint/2010/main" val="4067046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AF4C-F1AC-4FFD-94F2-0047E86CE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Rockwell" panose="02060603020205020403" pitchFamily="18" charset="0"/>
              </a:rPr>
              <a:t>Before &amp; after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40AA7D-882F-4601-B836-9AD40E3F86A6}"/>
              </a:ext>
            </a:extLst>
          </p:cNvPr>
          <p:cNvCxnSpPr>
            <a:cxnSpLocks/>
          </p:cNvCxnSpPr>
          <p:nvPr/>
        </p:nvCxnSpPr>
        <p:spPr>
          <a:xfrm>
            <a:off x="838200" y="6345044"/>
            <a:ext cx="79712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E82798B-5883-4DEA-82B3-3728250C5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746" y="5891800"/>
            <a:ext cx="2255054" cy="653966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99EA0-42B1-4EC8-B240-E814C5AFAE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938"/>
            <a:ext cx="980402" cy="9804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938156-EA9A-467E-8320-25EB1505EC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4543" y="1509195"/>
            <a:ext cx="2735162" cy="4264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9A5BE1-FB41-4558-BBBC-27B4C54DB9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4566" y="1469901"/>
            <a:ext cx="3165864" cy="434330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406AF4C-F1AC-4FFD-94F2-0047E86CE5AE}"/>
              </a:ext>
            </a:extLst>
          </p:cNvPr>
          <p:cNvSpPr txBox="1">
            <a:spLocks/>
          </p:cNvSpPr>
          <p:nvPr/>
        </p:nvSpPr>
        <p:spPr>
          <a:xfrm>
            <a:off x="1151238" y="504273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latin typeface="Rockwell" panose="02060603020205020403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406AF4C-F1AC-4FFD-94F2-0047E86CE5AE}"/>
              </a:ext>
            </a:extLst>
          </p:cNvPr>
          <p:cNvSpPr txBox="1">
            <a:spLocks/>
          </p:cNvSpPr>
          <p:nvPr/>
        </p:nvSpPr>
        <p:spPr>
          <a:xfrm>
            <a:off x="4681922" y="5462668"/>
            <a:ext cx="2016211" cy="9562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Rockwell" panose="02060603020205020403" pitchFamily="18" charset="0"/>
              </a:rPr>
              <a:t>June 22, 2021</a:t>
            </a:r>
          </a:p>
        </p:txBody>
      </p:sp>
    </p:spTree>
    <p:extLst>
      <p:ext uri="{BB962C8B-B14F-4D97-AF65-F5344CB8AC3E}">
        <p14:creationId xmlns:p14="http://schemas.microsoft.com/office/powerpoint/2010/main" val="812801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AF4C-F1AC-4FFD-94F2-0047E86CE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Rockwell" panose="02060603020205020403" pitchFamily="18" charset="0"/>
              </a:rPr>
              <a:t>Before &amp; after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40AA7D-882F-4601-B836-9AD40E3F86A6}"/>
              </a:ext>
            </a:extLst>
          </p:cNvPr>
          <p:cNvCxnSpPr>
            <a:cxnSpLocks/>
          </p:cNvCxnSpPr>
          <p:nvPr/>
        </p:nvCxnSpPr>
        <p:spPr>
          <a:xfrm>
            <a:off x="838200" y="6345044"/>
            <a:ext cx="79712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E82798B-5883-4DEA-82B3-3728250C5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746" y="5891800"/>
            <a:ext cx="2255054" cy="653966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99EA0-42B1-4EC8-B240-E814C5AFAE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938"/>
            <a:ext cx="980402" cy="9804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D74FA1-A97A-4A08-ACEC-DF64BEE823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402" y="1428340"/>
            <a:ext cx="3795395" cy="44634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AA973B-C898-4AD4-BB9D-C490582A50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4696" y="1428340"/>
            <a:ext cx="4689533" cy="446346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406AF4C-F1AC-4FFD-94F2-0047E86CE5AE}"/>
              </a:ext>
            </a:extLst>
          </p:cNvPr>
          <p:cNvSpPr txBox="1">
            <a:spLocks/>
          </p:cNvSpPr>
          <p:nvPr/>
        </p:nvSpPr>
        <p:spPr>
          <a:xfrm>
            <a:off x="4775797" y="5648459"/>
            <a:ext cx="2016211" cy="9562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Rockwell" panose="02060603020205020403" pitchFamily="18" charset="0"/>
              </a:rPr>
              <a:t>June 22, 2021</a:t>
            </a:r>
          </a:p>
        </p:txBody>
      </p:sp>
    </p:spTree>
    <p:extLst>
      <p:ext uri="{BB962C8B-B14F-4D97-AF65-F5344CB8AC3E}">
        <p14:creationId xmlns:p14="http://schemas.microsoft.com/office/powerpoint/2010/main" val="1274528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2C0716-18B4-4EA1-A564-4DBB6F602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095" y="851517"/>
            <a:ext cx="5238466" cy="29914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kern="1200" dirty="0">
                <a:solidFill>
                  <a:schemeClr val="tx1"/>
                </a:solidFill>
                <a:latin typeface="Rockwell" panose="02060603020205020403" pitchFamily="18" charset="0"/>
              </a:rPr>
              <a:t>Internal partnerships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E0F42D-2761-4CD1-A703-294799BB8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4096" y="3842932"/>
            <a:ext cx="4167115" cy="21635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Rockwell" panose="02060603020205020403" pitchFamily="18" charset="0"/>
              </a:rPr>
              <a:t>Administration, Council members, Solid Waste</a:t>
            </a:r>
            <a:r>
              <a:rPr lang="en-US" dirty="0">
                <a:solidFill>
                  <a:schemeClr val="tx1"/>
                </a:solidFill>
                <a:latin typeface="Rockwell" panose="02060603020205020403" pitchFamily="18" charset="0"/>
              </a:rPr>
              <a:t>, General Services, Grounds, Environmental Services, Environmental Enforcement, Street Maintenance, Parks</a:t>
            </a:r>
            <a:endParaRPr lang="en-US" kern="1200" dirty="0">
              <a:solidFill>
                <a:schemeClr val="tx1"/>
              </a:solidFill>
              <a:latin typeface="Rockwell" panose="02060603020205020403" pitchFamily="18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4BE0EF-3561-49B4-9A29-F283168A91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FACDE3-E42C-465B-A5EE-2E76FD5080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503" y="2129307"/>
            <a:ext cx="3217333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01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861163-186F-4475-B767-ABE7B203E8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7" b="24052"/>
          <a:stretch/>
        </p:blipFill>
        <p:spPr>
          <a:xfrm>
            <a:off x="20" y="722217"/>
            <a:ext cx="12191980" cy="48527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2C0716-18B4-4EA1-A564-4DBB6F602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3084" y="320257"/>
            <a:ext cx="8799095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Rockwell" panose="02060603020205020403" pitchFamily="18" charset="0"/>
              </a:rPr>
              <a:t>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E0F42D-2761-4CD1-A703-294799BB8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8179" y="339379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Rockwell" panose="02060603020205020403" pitchFamily="18" charset="0"/>
              </a:rPr>
              <a:t>Memphis Public Service Corps Update</a:t>
            </a:r>
          </a:p>
          <a:p>
            <a:pPr algn="ctr"/>
            <a:r>
              <a:rPr lang="en-US" dirty="0">
                <a:solidFill>
                  <a:srgbClr val="FFFFFF"/>
                </a:solidFill>
                <a:latin typeface="Rockwell" panose="02060603020205020403" pitchFamily="18" charset="0"/>
              </a:rPr>
              <a:t>June 2021</a:t>
            </a:r>
          </a:p>
        </p:txBody>
      </p:sp>
    </p:spTree>
    <p:extLst>
      <p:ext uri="{BB962C8B-B14F-4D97-AF65-F5344CB8AC3E}">
        <p14:creationId xmlns:p14="http://schemas.microsoft.com/office/powerpoint/2010/main" val="12364347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mall Group Layouts">
  <a:themeElements>
    <a:clrScheme name="PFM Branding Colors">
      <a:dk1>
        <a:srgbClr val="000000"/>
      </a:dk1>
      <a:lt1>
        <a:srgbClr val="FFFFFF"/>
      </a:lt1>
      <a:dk2>
        <a:srgbClr val="373637"/>
      </a:dk2>
      <a:lt2>
        <a:srgbClr val="FFFFFF"/>
      </a:lt2>
      <a:accent1>
        <a:srgbClr val="C7B8A4"/>
      </a:accent1>
      <a:accent2>
        <a:srgbClr val="3E6BB3"/>
      </a:accent2>
      <a:accent3>
        <a:srgbClr val="FFD051"/>
      </a:accent3>
      <a:accent4>
        <a:srgbClr val="F49B48"/>
      </a:accent4>
      <a:accent5>
        <a:srgbClr val="E97162"/>
      </a:accent5>
      <a:accent6>
        <a:srgbClr val="4BB370"/>
      </a:accent6>
      <a:hlink>
        <a:srgbClr val="3E6BB3"/>
      </a:hlink>
      <a:folHlink>
        <a:srgbClr val="878587"/>
      </a:folHlink>
    </a:clrScheme>
    <a:fontScheme name="Custom 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vert="vert" rtlCol="0" anchor="ctr"/>
      <a:lstStyle>
        <a:defPPr algn="ctr">
          <a:defRPr sz="1000" dirty="0">
            <a:latin typeface="Arial Regular" charset="0"/>
            <a:ea typeface="Arial Regular" charset="0"/>
            <a:cs typeface="Arial Regular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0" cap="rnd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 anchorCtr="0">
        <a:no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sz="1000" dirty="0" smtClean="0">
            <a:ea typeface="Soleil" charset="0"/>
            <a:cs typeface="Soleil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CD33AFDA-1A49-4E48-A1AC-AF55CD1BD1E8}" vid="{D8213F52-A10F-4FA2-8769-B242D4F8075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F3733855D0A24CB3B497F2ACFB91CA" ma:contentTypeVersion="12" ma:contentTypeDescription="Create a new document." ma:contentTypeScope="" ma:versionID="5166615c3fa3a49823b4689fd97a1d45">
  <xsd:schema xmlns:xsd="http://www.w3.org/2001/XMLSchema" xmlns:xs="http://www.w3.org/2001/XMLSchema" xmlns:p="http://schemas.microsoft.com/office/2006/metadata/properties" xmlns:ns1="http://schemas.microsoft.com/sharepoint/v3" xmlns:ns3="d4aacd13-8756-44df-b98b-56363a8aa1c4" xmlns:ns4="317c7837-4840-4589-811a-c10d6d06ccf3" targetNamespace="http://schemas.microsoft.com/office/2006/metadata/properties" ma:root="true" ma:fieldsID="f9060f8f4e8c1cf1cab832e5d2f581be" ns1:_="" ns3:_="" ns4:_="">
    <xsd:import namespace="http://schemas.microsoft.com/sharepoint/v3"/>
    <xsd:import namespace="d4aacd13-8756-44df-b98b-56363a8aa1c4"/>
    <xsd:import namespace="317c7837-4840-4589-811a-c10d6d06ccf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1:_ip_UnifiedCompliancePolicyProperties" minOccurs="0"/>
                <xsd:element ref="ns1:_ip_UnifiedCompliancePolicyUIAc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aacd13-8756-44df-b98b-56363a8aa1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7c7837-4840-4589-811a-c10d6d06ccf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1235DB-9790-4063-998B-CE7069E51E36}">
  <ds:schemaRefs>
    <ds:schemaRef ds:uri="http://purl.org/dc/elements/1.1/"/>
    <ds:schemaRef ds:uri="http://purl.org/dc/terms/"/>
    <ds:schemaRef ds:uri="317c7837-4840-4589-811a-c10d6d06ccf3"/>
    <ds:schemaRef ds:uri="http://schemas.microsoft.com/sharepoint/v3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d4aacd13-8756-44df-b98b-56363a8aa1c4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0C22A61-3177-4551-90C4-0507B3D3BA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4aacd13-8756-44df-b98b-56363a8aa1c4"/>
    <ds:schemaRef ds:uri="317c7837-4840-4589-811a-c10d6d06cc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75E4BAB-386E-460F-A7C7-2A895C491FD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18124</TotalTime>
  <Words>369</Words>
  <Application>Microsoft Office PowerPoint</Application>
  <PresentationFormat>Widescreen</PresentationFormat>
  <Paragraphs>115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Aharoni</vt:lpstr>
      <vt:lpstr>Arial</vt:lpstr>
      <vt:lpstr>Arial Black</vt:lpstr>
      <vt:lpstr>Arial Regular</vt:lpstr>
      <vt:lpstr>Calibri</vt:lpstr>
      <vt:lpstr>Calibri Light</vt:lpstr>
      <vt:lpstr>Georgia</vt:lpstr>
      <vt:lpstr>Rockwell</vt:lpstr>
      <vt:lpstr>Soleil</vt:lpstr>
      <vt:lpstr>Wingdings 2</vt:lpstr>
      <vt:lpstr>Office Theme</vt:lpstr>
      <vt:lpstr>Small Group Layouts</vt:lpstr>
      <vt:lpstr>PowerPoint Presentation</vt:lpstr>
      <vt:lpstr>Program Design</vt:lpstr>
      <vt:lpstr>Overview</vt:lpstr>
      <vt:lpstr>Eligibility</vt:lpstr>
      <vt:lpstr>Crew Members Status</vt:lpstr>
      <vt:lpstr>PSC Crew Member Status Update</vt:lpstr>
      <vt:lpstr>Performance</vt:lpstr>
      <vt:lpstr>Tasks include</vt:lpstr>
      <vt:lpstr>Covid-19 Response</vt:lpstr>
      <vt:lpstr>Performance highlights</vt:lpstr>
      <vt:lpstr>Before &amp; after</vt:lpstr>
      <vt:lpstr>Before &amp; after</vt:lpstr>
      <vt:lpstr>Internal partnerships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Hodges, Karen</dc:creator>
  <cp:lastModifiedBy>Hodges, Karen</cp:lastModifiedBy>
  <cp:revision>43</cp:revision>
  <cp:lastPrinted>2021-07-02T12:24:29Z</cp:lastPrinted>
  <dcterms:created xsi:type="dcterms:W3CDTF">2021-02-13T00:24:45Z</dcterms:created>
  <dcterms:modified xsi:type="dcterms:W3CDTF">2021-07-06T13:42:19Z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34376f5-a622-4e53-a591-0432f32c2e47_Enabled">
    <vt:lpwstr>true</vt:lpwstr>
  </property>
  <property fmtid="{D5CDD505-2E9C-101B-9397-08002B2CF9AE}" pid="3" name="MSIP_Label_b34376f5-a622-4e53-a591-0432f32c2e47_SetDate">
    <vt:lpwstr>2021-02-13T00:29:18Z</vt:lpwstr>
  </property>
  <property fmtid="{D5CDD505-2E9C-101B-9397-08002B2CF9AE}" pid="4" name="MSIP_Label_b34376f5-a622-4e53-a591-0432f32c2e47_Method">
    <vt:lpwstr>Standard</vt:lpwstr>
  </property>
  <property fmtid="{D5CDD505-2E9C-101B-9397-08002B2CF9AE}" pid="5" name="MSIP_Label_b34376f5-a622-4e53-a591-0432f32c2e47_Name">
    <vt:lpwstr>b34376f5-a622-4e53-a591-0432f32c2e47</vt:lpwstr>
  </property>
  <property fmtid="{D5CDD505-2E9C-101B-9397-08002B2CF9AE}" pid="6" name="MSIP_Label_b34376f5-a622-4e53-a591-0432f32c2e47_SiteId">
    <vt:lpwstr>41647561-6537-4423-96a9-859e89f8919f</vt:lpwstr>
  </property>
  <property fmtid="{D5CDD505-2E9C-101B-9397-08002B2CF9AE}" pid="7" name="MSIP_Label_b34376f5-a622-4e53-a591-0432f32c2e47_ActionId">
    <vt:lpwstr>894bcbef-aab7-4b05-b271-df21f3a3549d</vt:lpwstr>
  </property>
  <property fmtid="{D5CDD505-2E9C-101B-9397-08002B2CF9AE}" pid="8" name="MSIP_Label_b34376f5-a622-4e53-a591-0432f32c2e47_ContentBits">
    <vt:lpwstr>0</vt:lpwstr>
  </property>
  <property fmtid="{D5CDD505-2E9C-101B-9397-08002B2CF9AE}" pid="9" name="ContentTypeId">
    <vt:lpwstr>0x01010015F3733855D0A24CB3B497F2ACFB91CA</vt:lpwstr>
  </property>
</Properties>
</file>